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2"/>
  </p:sldMasterIdLst>
  <p:notesMasterIdLst>
    <p:notesMasterId r:id="rId74"/>
  </p:notesMasterIdLst>
  <p:handoutMasterIdLst>
    <p:handoutMasterId r:id="rId75"/>
  </p:handout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2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257" r:id="rId7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207DB-7C14-4532-BF26-12DC822D5DD2}" v="3" dt="2021-01-13T12:33:54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 Mulder" userId="6161d437-6336-4c0b-ab0a-9c9a45c71450" providerId="ADAL" clId="{BAB207DB-7C14-4532-BF26-12DC822D5DD2}"/>
    <pc:docChg chg="modSld">
      <pc:chgData name="Hans Mulder" userId="6161d437-6336-4c0b-ab0a-9c9a45c71450" providerId="ADAL" clId="{BAB207DB-7C14-4532-BF26-12DC822D5DD2}" dt="2021-01-13T12:30:21.858" v="40" actId="20577"/>
      <pc:docMkLst>
        <pc:docMk/>
      </pc:docMkLst>
      <pc:sldChg chg="addSp delSp modSp mod modAnim">
        <pc:chgData name="Hans Mulder" userId="6161d437-6336-4c0b-ab0a-9c9a45c71450" providerId="ADAL" clId="{BAB207DB-7C14-4532-BF26-12DC822D5DD2}" dt="2021-01-13T12:30:21.858" v="40" actId="20577"/>
        <pc:sldMkLst>
          <pc:docMk/>
          <pc:sldMk cId="487476389" sldId="257"/>
        </pc:sldMkLst>
        <pc:spChg chg="mod">
          <ac:chgData name="Hans Mulder" userId="6161d437-6336-4c0b-ab0a-9c9a45c71450" providerId="ADAL" clId="{BAB207DB-7C14-4532-BF26-12DC822D5DD2}" dt="2021-01-13T12:30:21.858" v="40" actId="20577"/>
          <ac:spMkLst>
            <pc:docMk/>
            <pc:sldMk cId="487476389" sldId="257"/>
            <ac:spMk id="2" creationId="{00000000-0000-0000-0000-000000000000}"/>
          </ac:spMkLst>
        </pc:spChg>
        <pc:spChg chg="del">
          <ac:chgData name="Hans Mulder" userId="6161d437-6336-4c0b-ab0a-9c9a45c71450" providerId="ADAL" clId="{BAB207DB-7C14-4532-BF26-12DC822D5DD2}" dt="2021-01-13T12:29:34.338" v="0"/>
          <ac:spMkLst>
            <pc:docMk/>
            <pc:sldMk cId="487476389" sldId="257"/>
            <ac:spMk id="3" creationId="{00000000-0000-0000-0000-000000000000}"/>
          </ac:spMkLst>
        </pc:spChg>
        <pc:picChg chg="add mod">
          <ac:chgData name="Hans Mulder" userId="6161d437-6336-4c0b-ab0a-9c9a45c71450" providerId="ADAL" clId="{BAB207DB-7C14-4532-BF26-12DC822D5DD2}" dt="2021-01-13T12:29:34.338" v="0"/>
          <ac:picMkLst>
            <pc:docMk/>
            <pc:sldMk cId="487476389" sldId="257"/>
            <ac:picMk id="4" creationId="{BB91D9F3-28E2-4CFB-B5C7-914703B3628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8D8AA07-B2B1-4E59-9567-CF152EC97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05B230A-D73A-4BB7-A25E-5A936297FD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ED6C0-60AD-46F6-9CE6-8825E4F58652}" type="datetime1">
              <a:rPr lang="nl-NL" smtClean="0"/>
              <a:t>13-1-2021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B81758-87BE-4C46-8460-DBF10130E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15548FC-CFAF-4250-84E8-D3F4C29CF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2CF22-9F72-46FE-928A-1A8FDAAA11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06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51C18-DABE-468A-B93C-E79C55E4E890}" type="datetime1">
              <a:rPr lang="nl-NL" smtClean="0"/>
              <a:t>13-1-2021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8A563-B3D8-4B61-B6A0-33290F63A0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44930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A7D793-A9AC-447F-B82D-5C76DDD256EB}" type="slidenum">
              <a:rPr lang="en-US" altLang="nl-NL"/>
              <a:pPr/>
              <a:t>2</a:t>
            </a:fld>
            <a:endParaRPr lang="en-US" altLang="nl-NL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C00775-DB32-40C1-91D2-E251CE1C42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54C492-B210-4BF4-BB43-3C018FC3E230}" type="datetime1">
              <a:rPr lang="nl-NL" smtClean="0"/>
              <a:t>13-1-2021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8A563-B3D8-4B61-B6A0-33290F63A0A3}" type="slidenum">
              <a:rPr lang="nl-NL" smtClean="0"/>
              <a:t>21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E9081A-6CC8-4EC6-AFA6-890F4BA14F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F38C8D8-5BC9-4ABB-A08E-09FACF9720D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85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742A7-2A92-4BE4-AAFF-32FC73DBA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08DF75-F5AF-46AA-9508-B0845C0EC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F7CEF6-0D2A-4CC6-B78B-9D11AD8F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A908-C129-4182-B3BC-525844B6FF5F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43301E-CF26-4DAF-939C-0E50D4B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0E36D1-83E1-4911-8C57-B3E86DD3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7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3A4F3-0F4C-4E25-805A-0CBA08B0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E44833-0AD0-4E63-ABDA-7E9090AE7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CF9852-5976-484A-9C74-3612CB57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B435-2F31-44CC-A0C0-F42B3B975938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3DD07A-65AD-4444-A834-431C0220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C9FDF1-8D90-4AE9-A887-5EF49F4A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617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404845A-9D76-47F5-9740-31B2F619F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73CCDD-DC81-4C12-8BEE-786DE8A5C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E18BA2-50B9-4A62-A6AB-4B7D1185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2AD-6127-48B1-B638-4C0457851DD3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752DC6-1A48-4D27-84F2-7173572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7A815B-7272-4AE0-B6FD-975F18D6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45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98076-3ADE-4947-8222-4B9EB5E3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51E866-F16C-4DCE-A999-13C50132A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002151-0FFD-4555-8179-C632D05C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D691-652A-4758-BFAD-53052034FD25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52944B-5A4E-4ED5-9BCF-DE485476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147517-4472-41E8-84B3-D0BD961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96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7353A-2967-47DA-A3EA-B4D2BC71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C8C672-189D-43CA-B28F-D041B943B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156456-9BE6-468B-816C-DF27E62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AE92-7EE0-459F-98FD-95F7D4F1491D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47C90A-7A60-4629-9C89-F89CC673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9BA3FD-C558-4C69-8C4F-0DCA58AB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14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E194B-DD2F-463C-9110-DD0446A9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883432-11A9-4477-BE46-765796D31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318AD4-F8A0-4B9F-8223-1C16906B8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7EDFB-65F5-426A-883F-99A96487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6A10-C934-40D6-B35D-D45A9BC28335}" type="datetime1">
              <a:rPr lang="nl-NL" smtClean="0"/>
              <a:t>13-1-2021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7E29FB-C147-4A6F-B890-50397B99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D9D686-1D03-4AAF-8257-4498D3F1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10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2AE94-6DA0-4EDA-B6F1-7A733254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884CD4-81D8-4D7E-89B2-795929FAE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FA547A7-1C8D-47AC-8B5B-DBDEAD54B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FFA7854-B1C7-41CE-881E-10F9BF3D7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7FD16F-7F60-4805-A542-7E013DCAA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894EACE-2915-4C03-8E29-96A148CD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FA4C-2FCA-42FD-8250-AF7874506B97}" type="datetime1">
              <a:rPr lang="nl-NL" smtClean="0"/>
              <a:t>13-1-2021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125258-D5A5-4E21-A783-9F14A56E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5114C51-972E-4E58-8AFF-06F13D5E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0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F3241-3832-4A41-8879-AAA5696A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1A7577-F2E4-4A2F-9CC3-D4E75E19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2877-899F-41E2-B3A2-D81CAEABB047}" type="datetime1">
              <a:rPr lang="nl-NL" smtClean="0"/>
              <a:t>13-1-2021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CB21CB-159F-4E83-A6C7-4B923ED4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ED8596-D807-4830-9831-B998BBE6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80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BE1E4E2-6510-46FE-A163-3B4177A8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6CAA-2389-4478-A222-F8EE81BDAFE8}" type="datetime1">
              <a:rPr lang="nl-NL" smtClean="0"/>
              <a:t>13-1-2021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139F175-05A3-49EB-9129-8C866EE5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46D535-C890-4A1A-A763-65CA3F9C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B5815-27D1-4E1C-83CF-DB3A5EA9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F7C8A-B5C3-4EA2-888E-44E60C4F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A28B57-D5D8-478B-A6FE-1C792A12F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9BBF39-07E2-49A0-9414-16D9F667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C6E3-B397-484C-B88A-4FC20B6B06F3}" type="datetime1">
              <a:rPr lang="nl-NL" smtClean="0"/>
              <a:t>13-1-2021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3EC46B-BF69-4BE2-8322-77C64C1E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07A79B-F3C3-415E-A55A-775D5883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18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C115E-08E4-411A-91EA-0698CF0F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04375D-2DA3-452A-98F0-408FDC82E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54A1E1-B57E-41D5-9AB4-1470E2DE9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0A50BF-5B18-47A2-B3B4-B5FC01F7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D176-A370-4CCB-ACE7-A7642EC46154}" type="datetime1">
              <a:rPr lang="nl-NL" smtClean="0"/>
              <a:t>13-1-2021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6AC992-FCA5-4C28-B364-ECB2B8CE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2B79B4-A7BA-4C9B-B3B6-AFF08E0C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44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11135B-C56B-4112-8288-8AED8143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9C1CC1-D4A5-4E3D-9F72-4FC44DB8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873348-C6E3-48AD-90F2-F6749943F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49AC-AB8D-4F8E-8E7F-8F93610BBA73}" type="datetime1">
              <a:rPr lang="nl-NL" smtClean="0"/>
              <a:t>13-1-2021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4B92A4-6151-476F-A26D-09EFABC79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B9E8A9-134A-4B80-8F17-7C0B0758E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E7D8-32E6-44D3-832A-6455A941177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 descr="K:\markt\pr&amp;marketing\32. IPC Werkt\LG_IPC_werkt_rgb500px.png">
            <a:extLst>
              <a:ext uri="{FF2B5EF4-FFF2-40B4-BE49-F238E27FC236}">
                <a16:creationId xmlns:a16="http://schemas.microsoft.com/office/drawing/2014/main" id="{51F4936E-6C3D-41F3-9050-7B4B424037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025132" cy="20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7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uh-NZ7RC2s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47255" y="1290909"/>
            <a:ext cx="7277099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2838" y="2010741"/>
            <a:ext cx="5530453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8513" y="1780905"/>
            <a:ext cx="6026944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542347"/>
            <a:ext cx="7750968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6178751"/>
            <a:ext cx="378619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59376"/>
            <a:ext cx="8318896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79295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-6705"/>
            <a:ext cx="446485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267890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69950" y="-1916"/>
            <a:ext cx="4341019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26260" y="2872"/>
            <a:ext cx="2213372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60409" y="1780905"/>
            <a:ext cx="2194560" cy="2468880"/>
          </a:xfrm>
        </p:spPr>
        <p:txBody>
          <a:bodyPr>
            <a:normAutofit/>
          </a:bodyPr>
          <a:lstStyle/>
          <a:p>
            <a:pPr algn="l"/>
            <a:r>
              <a:rPr lang="nl-NL" sz="3500"/>
              <a:t>Hydrauliek en aandrijving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631686" y="4078224"/>
            <a:ext cx="2194560" cy="1307592"/>
          </a:xfrm>
        </p:spPr>
        <p:txBody>
          <a:bodyPr>
            <a:normAutofit/>
          </a:bodyPr>
          <a:lstStyle/>
          <a:p>
            <a:pPr algn="l"/>
            <a:r>
              <a:rPr lang="nl-NL" sz="1700"/>
              <a:t>Werking en onderhoud</a:t>
            </a:r>
          </a:p>
        </p:txBody>
      </p:sp>
      <p:sp>
        <p:nvSpPr>
          <p:cNvPr id="105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5619" y="-1916"/>
            <a:ext cx="1624013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68119" y="-1916"/>
            <a:ext cx="671513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564058" y="2218040"/>
            <a:ext cx="3314068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 descr="Afbeelding met tekst, transport&#10;&#10;Automatisch gegenereerde beschrij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r="8416"/>
          <a:stretch/>
        </p:blipFill>
        <p:spPr bwMode="auto">
          <a:xfrm>
            <a:off x="691432" y="465243"/>
            <a:ext cx="5821443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797AE0-D90B-41D1-870C-44FB3366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B60B-927D-483C-AB56-3D13C5A30A3A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933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6632"/>
            <a:ext cx="5040312" cy="1712168"/>
          </a:xfrm>
        </p:spPr>
        <p:txBody>
          <a:bodyPr/>
          <a:lstStyle/>
          <a:p>
            <a:r>
              <a:rPr lang="en-US" altLang="nl-NL" dirty="0" err="1"/>
              <a:t>Plunjerpomp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7934325" cy="51847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nl-NL"/>
              <a:t>Axiaal </a:t>
            </a:r>
            <a:r>
              <a:rPr lang="en-US" altLang="nl-NL" sz="1400"/>
              <a:t>( schuine slagplaat of plunjers onder hoek )</a:t>
            </a:r>
            <a:endParaRPr lang="en-US" altLang="nl-NL"/>
          </a:p>
          <a:p>
            <a:pPr>
              <a:lnSpc>
                <a:spcPct val="90000"/>
              </a:lnSpc>
            </a:pPr>
            <a:r>
              <a:rPr lang="en-US" altLang="nl-NL"/>
              <a:t>Verstelbaar </a:t>
            </a:r>
            <a:r>
              <a:rPr lang="en-US" altLang="nl-NL" sz="1400"/>
              <a:t>( verstelbare slagplaat )</a:t>
            </a: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endParaRPr lang="en-US" altLang="nl-NL"/>
          </a:p>
          <a:p>
            <a:pPr>
              <a:lnSpc>
                <a:spcPct val="90000"/>
              </a:lnSpc>
            </a:pPr>
            <a:r>
              <a:rPr lang="en-US" altLang="nl-NL" sz="1400">
                <a:solidFill>
                  <a:schemeClr val="hlink"/>
                </a:solidFill>
              </a:rPr>
              <a:t>1 in en uitlaatpoorten</a:t>
            </a:r>
          </a:p>
          <a:p>
            <a:pPr>
              <a:lnSpc>
                <a:spcPct val="90000"/>
              </a:lnSpc>
            </a:pPr>
            <a:r>
              <a:rPr lang="en-US" altLang="nl-NL" sz="1400">
                <a:solidFill>
                  <a:schemeClr val="hlink"/>
                </a:solidFill>
              </a:rPr>
              <a:t>2 roterend cilinderblok</a:t>
            </a:r>
          </a:p>
          <a:p>
            <a:pPr>
              <a:lnSpc>
                <a:spcPct val="90000"/>
              </a:lnSpc>
            </a:pPr>
            <a:r>
              <a:rPr lang="en-US" altLang="nl-NL" sz="1400">
                <a:solidFill>
                  <a:schemeClr val="hlink"/>
                </a:solidFill>
              </a:rPr>
              <a:t>3 plunjers</a:t>
            </a:r>
          </a:p>
          <a:p>
            <a:pPr>
              <a:lnSpc>
                <a:spcPct val="90000"/>
              </a:lnSpc>
            </a:pPr>
            <a:r>
              <a:rPr lang="en-US" altLang="nl-NL" sz="1400">
                <a:solidFill>
                  <a:schemeClr val="hlink"/>
                </a:solidFill>
              </a:rPr>
              <a:t>4 glijschoenen</a:t>
            </a:r>
          </a:p>
          <a:p>
            <a:pPr>
              <a:lnSpc>
                <a:spcPct val="90000"/>
              </a:lnSpc>
            </a:pPr>
            <a:r>
              <a:rPr lang="en-US" altLang="nl-NL" sz="1400">
                <a:solidFill>
                  <a:schemeClr val="hlink"/>
                </a:solidFill>
              </a:rPr>
              <a:t>5 slagplaat</a:t>
            </a:r>
            <a:endParaRPr lang="nl-NL" altLang="nl-NL"/>
          </a:p>
        </p:txBody>
      </p:sp>
      <p:pic>
        <p:nvPicPr>
          <p:cNvPr id="26631" name="Picture 7" descr="Hydraulic-Piston-Pump-excavator-Parts-wheel-Roller-Parts-a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084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ydraulic_pump_parts_for_excav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axpp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02" y="3284538"/>
            <a:ext cx="60118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A064131-F397-4D31-9546-8873B1D7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5157-7A91-4F0E-9053-99682383C865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97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axial_piston_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4" y="764704"/>
            <a:ext cx="7177300" cy="53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3323D9-CEEC-4883-ADF5-78D40166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6BA0-50C7-44A4-9DAA-A3CDBA0D269F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77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axpp_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4410075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cosmos-motion-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35" y="3123199"/>
            <a:ext cx="43561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AB07BD7-B0FB-4FE2-833A-A5BAF1D3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7F4E-02DC-427B-8638-87F01A8EE471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71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260649"/>
            <a:ext cx="6408711" cy="1080119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Meerdere</a:t>
            </a:r>
            <a:r>
              <a:rPr lang="en-US" altLang="nl-NL" dirty="0"/>
              <a:t> </a:t>
            </a:r>
            <a:r>
              <a:rPr lang="en-US" altLang="nl-NL" dirty="0" err="1"/>
              <a:t>pompen</a:t>
            </a:r>
            <a:r>
              <a:rPr lang="en-US" altLang="nl-NL" dirty="0"/>
              <a:t> </a:t>
            </a:r>
            <a:r>
              <a:rPr lang="en-US" altLang="nl-NL" dirty="0" err="1"/>
              <a:t>aan</a:t>
            </a:r>
            <a:r>
              <a:rPr lang="en-US" altLang="nl-NL" dirty="0"/>
              <a:t> </a:t>
            </a:r>
            <a:r>
              <a:rPr lang="en-US" altLang="nl-NL" dirty="0" err="1"/>
              <a:t>elkaar</a:t>
            </a:r>
            <a:endParaRPr lang="nl-NL" altLang="nl-NL" dirty="0"/>
          </a:p>
        </p:txBody>
      </p:sp>
      <p:pic>
        <p:nvPicPr>
          <p:cNvPr id="54276" name="Picture 4" descr="798102152_Excavator_Main_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5832475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eaton_tandwielpomp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84321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C9014FD-787C-4189-BFAD-2DF8E2C69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C3F24-7CC4-4E35-928D-44C5CB0CAB6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9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/>
          <a:lstStyle/>
          <a:p>
            <a:r>
              <a:rPr lang="en-US" altLang="nl-NL" dirty="0"/>
              <a:t>Schema </a:t>
            </a:r>
            <a:r>
              <a:rPr lang="en-US" altLang="nl-NL" dirty="0" err="1"/>
              <a:t>pompen</a:t>
            </a:r>
            <a:r>
              <a:rPr lang="en-US" altLang="nl-NL" dirty="0"/>
              <a:t> </a:t>
            </a:r>
            <a:r>
              <a:rPr lang="en-US" altLang="nl-NL" dirty="0" err="1"/>
              <a:t>minigraver</a:t>
            </a:r>
            <a:endParaRPr lang="nl-NL" altLang="nl-NL" dirty="0"/>
          </a:p>
        </p:txBody>
      </p:sp>
      <p:pic>
        <p:nvPicPr>
          <p:cNvPr id="59395" name="Picture 3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918" y="2492896"/>
            <a:ext cx="10496502" cy="43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98B9E05-878A-4BEA-B662-FF62BB1A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0D291-151D-41E0-B2CF-20507C8E3303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78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6633"/>
            <a:ext cx="5436095" cy="1296143"/>
          </a:xfrm>
        </p:spPr>
        <p:txBody>
          <a:bodyPr/>
          <a:lstStyle/>
          <a:p>
            <a:r>
              <a:rPr lang="en-US" altLang="nl-NL" dirty="0"/>
              <a:t>Load sensing</a:t>
            </a:r>
            <a:endParaRPr lang="nl-NL" altLang="nl-NL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7273503" cy="4589462"/>
          </a:xfrm>
        </p:spPr>
        <p:txBody>
          <a:bodyPr/>
          <a:lstStyle/>
          <a:p>
            <a:r>
              <a:rPr lang="en-US" altLang="nl-NL" dirty="0" err="1"/>
              <a:t>Opbrengst</a:t>
            </a:r>
            <a:r>
              <a:rPr lang="en-US" altLang="nl-NL" dirty="0"/>
              <a:t> pomp </a:t>
            </a:r>
            <a:r>
              <a:rPr lang="en-US" altLang="nl-NL" dirty="0" err="1"/>
              <a:t>aanpassen</a:t>
            </a:r>
            <a:r>
              <a:rPr lang="en-US" altLang="nl-NL" dirty="0"/>
              <a:t> </a:t>
            </a:r>
            <a:r>
              <a:rPr lang="en-US" altLang="nl-NL" dirty="0" err="1"/>
              <a:t>aan</a:t>
            </a:r>
            <a:r>
              <a:rPr lang="en-US" altLang="nl-NL" dirty="0"/>
              <a:t> de </a:t>
            </a:r>
            <a:r>
              <a:rPr lang="en-US" altLang="nl-NL" dirty="0" err="1"/>
              <a:t>vraag</a:t>
            </a:r>
            <a:endParaRPr lang="en-US" altLang="nl-NL" dirty="0"/>
          </a:p>
          <a:p>
            <a:r>
              <a:rPr lang="en-US" altLang="nl-NL" dirty="0" err="1"/>
              <a:t>Brandstof</a:t>
            </a:r>
            <a:r>
              <a:rPr lang="en-US" altLang="nl-NL" dirty="0"/>
              <a:t> </a:t>
            </a:r>
            <a:r>
              <a:rPr lang="en-US" altLang="nl-NL" dirty="0" err="1"/>
              <a:t>besparen</a:t>
            </a:r>
            <a:endParaRPr lang="nl-NL" alt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963714" cy="30243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45" y="3429000"/>
            <a:ext cx="3961077" cy="302433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64BB48-646E-4987-A111-7AF43393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AF12-79D4-431B-A630-C175B713384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88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476250"/>
            <a:ext cx="8054280" cy="576486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Stuurschuiven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196864"/>
            <a:ext cx="7546653" cy="4518248"/>
          </a:xfrm>
        </p:spPr>
        <p:txBody>
          <a:bodyPr/>
          <a:lstStyle/>
          <a:p>
            <a:r>
              <a:rPr lang="en-US" altLang="nl-NL" dirty="0" err="1"/>
              <a:t>Richting</a:t>
            </a:r>
            <a:r>
              <a:rPr lang="en-US" altLang="nl-NL" dirty="0"/>
              <a:t> van de </a:t>
            </a:r>
            <a:r>
              <a:rPr lang="en-US" altLang="nl-NL" dirty="0" err="1"/>
              <a:t>oliestroom</a:t>
            </a:r>
            <a:endParaRPr lang="en-US" altLang="nl-NL" dirty="0"/>
          </a:p>
          <a:p>
            <a:r>
              <a:rPr lang="en-US" altLang="nl-NL" dirty="0"/>
              <a:t>4/3 </a:t>
            </a:r>
            <a:r>
              <a:rPr lang="en-US" altLang="nl-NL" dirty="0" err="1"/>
              <a:t>schuif</a:t>
            </a:r>
            <a:r>
              <a:rPr lang="en-US" altLang="nl-NL" dirty="0"/>
              <a:t> ( 4 </a:t>
            </a:r>
            <a:r>
              <a:rPr lang="en-US" altLang="nl-NL" dirty="0" err="1"/>
              <a:t>aansluitingen</a:t>
            </a:r>
            <a:r>
              <a:rPr lang="en-US" altLang="nl-NL" dirty="0"/>
              <a:t> / 3 </a:t>
            </a:r>
            <a:r>
              <a:rPr lang="en-US" altLang="nl-NL" dirty="0" err="1"/>
              <a:t>standen</a:t>
            </a:r>
            <a:r>
              <a:rPr lang="en-US" altLang="nl-NL" dirty="0"/>
              <a:t>)</a:t>
            </a:r>
          </a:p>
          <a:p>
            <a:r>
              <a:rPr lang="en-US" altLang="nl-NL" dirty="0"/>
              <a:t>Letters :</a:t>
            </a:r>
          </a:p>
          <a:p>
            <a:pPr lvl="1"/>
            <a:r>
              <a:rPr lang="en-US" altLang="nl-NL" dirty="0">
                <a:solidFill>
                  <a:srgbClr val="4E9F3B"/>
                </a:solidFill>
              </a:rPr>
              <a:t>P = </a:t>
            </a:r>
            <a:r>
              <a:rPr lang="en-US" altLang="nl-NL" dirty="0" err="1">
                <a:solidFill>
                  <a:srgbClr val="4E9F3B"/>
                </a:solidFill>
              </a:rPr>
              <a:t>pers</a:t>
            </a:r>
            <a:endParaRPr lang="en-US" altLang="nl-NL" dirty="0">
              <a:solidFill>
                <a:srgbClr val="4E9F3B"/>
              </a:solidFill>
            </a:endParaRPr>
          </a:p>
          <a:p>
            <a:pPr lvl="1"/>
            <a:r>
              <a:rPr lang="en-US" altLang="nl-NL" dirty="0">
                <a:solidFill>
                  <a:srgbClr val="4E9F3B"/>
                </a:solidFill>
              </a:rPr>
              <a:t>R ( of T ) = retour</a:t>
            </a:r>
          </a:p>
          <a:p>
            <a:pPr lvl="1"/>
            <a:r>
              <a:rPr lang="en-US" altLang="nl-NL" dirty="0">
                <a:solidFill>
                  <a:srgbClr val="4E9F3B"/>
                </a:solidFill>
              </a:rPr>
              <a:t>A </a:t>
            </a:r>
            <a:r>
              <a:rPr lang="en-US" altLang="nl-NL" dirty="0" err="1">
                <a:solidFill>
                  <a:srgbClr val="4E9F3B"/>
                </a:solidFill>
              </a:rPr>
              <a:t>en</a:t>
            </a:r>
            <a:r>
              <a:rPr lang="en-US" altLang="nl-NL" dirty="0">
                <a:solidFill>
                  <a:srgbClr val="4E9F3B"/>
                </a:solidFill>
              </a:rPr>
              <a:t> B = </a:t>
            </a:r>
            <a:r>
              <a:rPr lang="en-US" altLang="nl-NL" dirty="0" err="1">
                <a:solidFill>
                  <a:srgbClr val="4E9F3B"/>
                </a:solidFill>
              </a:rPr>
              <a:t>aansluiting</a:t>
            </a:r>
            <a:r>
              <a:rPr lang="en-US" altLang="nl-NL" dirty="0">
                <a:solidFill>
                  <a:srgbClr val="4E9F3B"/>
                </a:solidFill>
              </a:rPr>
              <a:t> </a:t>
            </a:r>
            <a:r>
              <a:rPr lang="en-US" altLang="nl-NL" dirty="0" err="1">
                <a:solidFill>
                  <a:srgbClr val="4E9F3B"/>
                </a:solidFill>
              </a:rPr>
              <a:t>cilinder</a:t>
            </a:r>
            <a:endParaRPr lang="nl-NL" altLang="nl-NL" dirty="0">
              <a:solidFill>
                <a:srgbClr val="4E9F3B"/>
              </a:solidFill>
            </a:endParaRPr>
          </a:p>
        </p:txBody>
      </p:sp>
      <p:pic>
        <p:nvPicPr>
          <p:cNvPr id="27652" name="Picture 4" descr="hand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41" y="3173482"/>
            <a:ext cx="34925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prop%2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40332"/>
            <a:ext cx="3815804" cy="22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08EB3F0-CE28-4B61-B634-9121B79F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ECAF-F6CB-4C9F-B09F-00526BC1CB2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999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Werking :</a:t>
            </a:r>
            <a:endParaRPr lang="nl-NL" altLang="nl-NL"/>
          </a:p>
        </p:txBody>
      </p:sp>
      <p:pic>
        <p:nvPicPr>
          <p:cNvPr id="28676" name="Picture 4" descr="stuurschu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113"/>
            <a:ext cx="78486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969D05F-C7EA-41B9-96B2-E9F6034C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1E9F-CEEF-45B3-8D78-14909F1AD1E4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61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3375"/>
            <a:ext cx="7838256" cy="1495425"/>
          </a:xfrm>
        </p:spPr>
        <p:txBody>
          <a:bodyPr/>
          <a:lstStyle/>
          <a:p>
            <a:r>
              <a:rPr lang="en-US" altLang="nl-NL" dirty="0" err="1"/>
              <a:t>Neutraal</a:t>
            </a:r>
            <a:r>
              <a:rPr lang="en-US" altLang="nl-NL" dirty="0"/>
              <a:t> stand</a:t>
            </a:r>
            <a:endParaRPr lang="nl-NL" altLang="nl-NL" dirty="0"/>
          </a:p>
        </p:txBody>
      </p:sp>
      <p:pic>
        <p:nvPicPr>
          <p:cNvPr id="34820" name="Picture 4" descr="3706008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24800" cy="53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E4E2798-B65B-455F-89B2-789DA1EF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6C7C-D477-4B3E-988D-40530D30740A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2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33375"/>
            <a:ext cx="8305800" cy="1495425"/>
          </a:xfrm>
        </p:spPr>
        <p:txBody>
          <a:bodyPr/>
          <a:lstStyle/>
          <a:p>
            <a:r>
              <a:rPr lang="en-US" altLang="nl-NL" dirty="0"/>
              <a:t>Stand: </a:t>
            </a:r>
            <a:r>
              <a:rPr lang="en-US" altLang="nl-NL" dirty="0" err="1"/>
              <a:t>cilinder</a:t>
            </a:r>
            <a:r>
              <a:rPr lang="en-US" altLang="nl-NL" dirty="0"/>
              <a:t> </a:t>
            </a:r>
            <a:r>
              <a:rPr lang="en-US" altLang="nl-NL" dirty="0" err="1"/>
              <a:t>uit</a:t>
            </a:r>
            <a:endParaRPr lang="nl-NL" altLang="nl-NL" dirty="0"/>
          </a:p>
        </p:txBody>
      </p:sp>
      <p:pic>
        <p:nvPicPr>
          <p:cNvPr id="36868" name="Picture 4" descr="37060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8138"/>
            <a:ext cx="6985000" cy="52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BBC0AD-A9B8-47B3-9388-EE8E2E717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9295-A2E6-4CAF-A385-C7783E7800E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24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350"/>
            <a:ext cx="8054280" cy="1008410"/>
          </a:xfrm>
        </p:spPr>
        <p:txBody>
          <a:bodyPr/>
          <a:lstStyle/>
          <a:p>
            <a:r>
              <a:rPr lang="en-US" altLang="nl-NL" dirty="0" err="1">
                <a:latin typeface="Garamond" pitchFamily="18" charset="0"/>
              </a:rPr>
              <a:t>Hydrauliek</a:t>
            </a:r>
            <a:endParaRPr lang="nl-NL" altLang="nl-NL" dirty="0">
              <a:latin typeface="Garamond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9553" y="1196752"/>
            <a:ext cx="5544615" cy="2952328"/>
          </a:xfrm>
        </p:spPr>
        <p:txBody>
          <a:bodyPr>
            <a:normAutofit/>
          </a:bodyPr>
          <a:lstStyle/>
          <a:p>
            <a:r>
              <a:rPr lang="en-US" altLang="nl-NL" dirty="0">
                <a:latin typeface="Garamond" pitchFamily="18" charset="0"/>
              </a:rPr>
              <a:t>Het </a:t>
            </a:r>
            <a:r>
              <a:rPr lang="en-US" altLang="nl-NL" dirty="0" err="1">
                <a:latin typeface="Garamond" pitchFamily="18" charset="0"/>
              </a:rPr>
              <a:t>overbrengen</a:t>
            </a:r>
            <a:r>
              <a:rPr lang="en-US" altLang="nl-NL" dirty="0">
                <a:latin typeface="Garamond" pitchFamily="18" charset="0"/>
              </a:rPr>
              <a:t> van </a:t>
            </a:r>
            <a:r>
              <a:rPr lang="en-US" altLang="nl-NL" dirty="0" err="1">
                <a:latin typeface="Garamond" pitchFamily="18" charset="0"/>
              </a:rPr>
              <a:t>krachten</a:t>
            </a:r>
            <a:r>
              <a:rPr lang="en-US" altLang="nl-NL" dirty="0">
                <a:latin typeface="Garamond" pitchFamily="18" charset="0"/>
              </a:rPr>
              <a:t> door </a:t>
            </a:r>
            <a:r>
              <a:rPr lang="en-US" altLang="nl-NL" dirty="0" err="1">
                <a:latin typeface="Garamond" pitchFamily="18" charset="0"/>
              </a:rPr>
              <a:t>vloeistofdruk</a:t>
            </a:r>
            <a:endParaRPr lang="en-US" altLang="nl-NL" dirty="0">
              <a:latin typeface="Garamond" pitchFamily="18" charset="0"/>
            </a:endParaRPr>
          </a:p>
          <a:p>
            <a:r>
              <a:rPr lang="en-US" altLang="nl-NL" dirty="0" err="1">
                <a:latin typeface="Garamond" pitchFamily="18" charset="0"/>
              </a:rPr>
              <a:t>Hydraulische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olie</a:t>
            </a:r>
            <a:r>
              <a:rPr lang="en-US" altLang="nl-NL" dirty="0">
                <a:latin typeface="Garamond" pitchFamily="18" charset="0"/>
              </a:rPr>
              <a:t>, </a:t>
            </a:r>
            <a:r>
              <a:rPr lang="en-US" altLang="nl-NL" dirty="0" err="1">
                <a:latin typeface="Garamond" pitchFamily="18" charset="0"/>
              </a:rPr>
              <a:t>niet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samendrukbaar</a:t>
            </a:r>
            <a:r>
              <a:rPr lang="en-US" altLang="nl-NL" dirty="0">
                <a:latin typeface="Garamond" pitchFamily="18" charset="0"/>
              </a:rPr>
              <a:t>, </a:t>
            </a:r>
            <a:r>
              <a:rPr lang="en-US" altLang="nl-NL" dirty="0" err="1">
                <a:latin typeface="Garamond" pitchFamily="18" charset="0"/>
              </a:rPr>
              <a:t>blijft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vloeibaar</a:t>
            </a:r>
            <a:r>
              <a:rPr lang="en-US" altLang="nl-NL" dirty="0">
                <a:latin typeface="Garamond" pitchFamily="18" charset="0"/>
              </a:rPr>
              <a:t>, </a:t>
            </a:r>
            <a:r>
              <a:rPr lang="en-US" altLang="nl-NL" dirty="0" err="1">
                <a:latin typeface="Garamond" pitchFamily="18" charset="0"/>
              </a:rPr>
              <a:t>bevriesd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niet</a:t>
            </a:r>
            <a:r>
              <a:rPr lang="en-US" altLang="nl-NL" dirty="0">
                <a:latin typeface="Garamond" pitchFamily="18" charset="0"/>
              </a:rPr>
              <a:t>, </a:t>
            </a:r>
            <a:r>
              <a:rPr lang="en-US" altLang="nl-NL" dirty="0" err="1">
                <a:latin typeface="Garamond" pitchFamily="18" charset="0"/>
              </a:rPr>
              <a:t>smeert</a:t>
            </a:r>
            <a:endParaRPr lang="en-US" altLang="nl-NL" dirty="0">
              <a:latin typeface="Garamond" pitchFamily="18" charset="0"/>
            </a:endParaRPr>
          </a:p>
          <a:p>
            <a:r>
              <a:rPr lang="en-US" altLang="nl-NL" dirty="0">
                <a:latin typeface="Garamond" pitchFamily="18" charset="0"/>
              </a:rPr>
              <a:t>Wet van Pascal: in </a:t>
            </a:r>
            <a:r>
              <a:rPr lang="en-US" altLang="nl-NL" dirty="0" err="1">
                <a:latin typeface="Garamond" pitchFamily="18" charset="0"/>
              </a:rPr>
              <a:t>een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gesloten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systeem</a:t>
            </a:r>
            <a:r>
              <a:rPr lang="en-US" altLang="nl-NL" dirty="0">
                <a:latin typeface="Garamond" pitchFamily="18" charset="0"/>
              </a:rPr>
              <a:t> is de </a:t>
            </a:r>
            <a:r>
              <a:rPr lang="en-US" altLang="nl-NL" dirty="0" err="1">
                <a:latin typeface="Garamond" pitchFamily="18" charset="0"/>
              </a:rPr>
              <a:t>druk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overal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gelijk</a:t>
            </a:r>
            <a:endParaRPr lang="en-US" altLang="nl-NL" dirty="0">
              <a:latin typeface="Garamond" pitchFamily="18" charset="0"/>
            </a:endParaRPr>
          </a:p>
          <a:p>
            <a:r>
              <a:rPr lang="en-US" altLang="nl-NL" dirty="0" err="1">
                <a:latin typeface="Garamond" pitchFamily="18" charset="0"/>
              </a:rPr>
              <a:t>Druk</a:t>
            </a:r>
            <a:r>
              <a:rPr lang="en-US" altLang="nl-NL" dirty="0">
                <a:latin typeface="Garamond" pitchFamily="18" charset="0"/>
              </a:rPr>
              <a:t> </a:t>
            </a:r>
            <a:r>
              <a:rPr lang="en-US" altLang="nl-NL" dirty="0" err="1">
                <a:latin typeface="Garamond" pitchFamily="18" charset="0"/>
              </a:rPr>
              <a:t>uitgedrukt</a:t>
            </a:r>
            <a:r>
              <a:rPr lang="en-US" altLang="nl-NL" dirty="0">
                <a:latin typeface="Garamond" pitchFamily="18" charset="0"/>
              </a:rPr>
              <a:t> in Pascal </a:t>
            </a:r>
            <a:r>
              <a:rPr lang="en-US" altLang="nl-NL" dirty="0" err="1">
                <a:latin typeface="Garamond" pitchFamily="18" charset="0"/>
              </a:rPr>
              <a:t>en</a:t>
            </a:r>
            <a:r>
              <a:rPr lang="en-US" altLang="nl-NL" dirty="0">
                <a:latin typeface="Garamond" pitchFamily="18" charset="0"/>
              </a:rPr>
              <a:t> Bar</a:t>
            </a:r>
          </a:p>
          <a:p>
            <a:r>
              <a:rPr lang="en-US" altLang="nl-NL" dirty="0">
                <a:latin typeface="Garamond" pitchFamily="18" charset="0"/>
              </a:rPr>
              <a:t>1bar = 1 kg/cm2 = 100.000Pa/cm2 = 1 </a:t>
            </a:r>
            <a:r>
              <a:rPr lang="en-US" altLang="nl-NL" dirty="0" err="1">
                <a:latin typeface="Garamond" pitchFamily="18" charset="0"/>
              </a:rPr>
              <a:t>kPa</a:t>
            </a:r>
            <a:r>
              <a:rPr lang="en-US" altLang="nl-NL" dirty="0">
                <a:latin typeface="Garamond" pitchFamily="18" charset="0"/>
              </a:rPr>
              <a:t>/cm2</a:t>
            </a:r>
          </a:p>
          <a:p>
            <a:endParaRPr lang="nl-NL" altLang="nl-NL" dirty="0">
              <a:latin typeface="Garamond" pitchFamily="18" charset="0"/>
            </a:endParaRPr>
          </a:p>
        </p:txBody>
      </p:sp>
      <p:pic>
        <p:nvPicPr>
          <p:cNvPr id="5124" name="Picture 4" descr="pasc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3"/>
            <a:ext cx="4320480" cy="31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870CB5D-7D66-4BA9-B059-AB39AF43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9AB9-49C2-4800-82E2-3B81CC38FFAD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796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333375"/>
            <a:ext cx="5688631" cy="1495425"/>
          </a:xfrm>
        </p:spPr>
        <p:txBody>
          <a:bodyPr/>
          <a:lstStyle/>
          <a:p>
            <a:r>
              <a:rPr lang="en-US" altLang="nl-NL" dirty="0"/>
              <a:t>Stand: </a:t>
            </a:r>
            <a:r>
              <a:rPr lang="en-US" altLang="nl-NL" dirty="0" err="1"/>
              <a:t>cilinder</a:t>
            </a:r>
            <a:r>
              <a:rPr lang="en-US" altLang="nl-NL" dirty="0"/>
              <a:t> in</a:t>
            </a:r>
            <a:endParaRPr lang="nl-NL" altLang="nl-NL" dirty="0"/>
          </a:p>
        </p:txBody>
      </p:sp>
      <p:pic>
        <p:nvPicPr>
          <p:cNvPr id="35844" name="Picture 4" descr="37060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8294"/>
            <a:ext cx="7059613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B0133DE-DA73-4C95-BF82-CBC71013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DC6C-E695-4406-BFCF-FD26FB2F3A5B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464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60648" y="333375"/>
            <a:ext cx="5835377" cy="791369"/>
          </a:xfrm>
        </p:spPr>
        <p:txBody>
          <a:bodyPr/>
          <a:lstStyle/>
          <a:p>
            <a:r>
              <a:rPr lang="en-US" altLang="nl-NL" dirty="0" err="1"/>
              <a:t>Bediening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150225" cy="4662487"/>
          </a:xfrm>
        </p:spPr>
        <p:txBody>
          <a:bodyPr/>
          <a:lstStyle/>
          <a:p>
            <a:r>
              <a:rPr lang="en-US" altLang="nl-NL" dirty="0"/>
              <a:t>Hand / </a:t>
            </a:r>
            <a:r>
              <a:rPr lang="en-US" altLang="nl-NL" dirty="0" err="1"/>
              <a:t>voet</a:t>
            </a:r>
            <a:r>
              <a:rPr lang="en-US" altLang="nl-NL" dirty="0"/>
              <a:t> </a:t>
            </a:r>
          </a:p>
          <a:p>
            <a:r>
              <a:rPr lang="en-US" altLang="nl-NL" dirty="0" err="1"/>
              <a:t>Electrisch</a:t>
            </a:r>
            <a:endParaRPr lang="en-US" altLang="nl-NL" dirty="0"/>
          </a:p>
          <a:p>
            <a:r>
              <a:rPr lang="en-US" altLang="nl-NL" dirty="0"/>
              <a:t>Servo </a:t>
            </a:r>
          </a:p>
          <a:p>
            <a:r>
              <a:rPr lang="en-US" altLang="nl-NL" dirty="0" err="1"/>
              <a:t>Arretering</a:t>
            </a:r>
            <a:r>
              <a:rPr lang="en-US" altLang="nl-NL" dirty="0"/>
              <a:t> ( </a:t>
            </a:r>
            <a:r>
              <a:rPr lang="en-US" altLang="nl-NL" dirty="0" err="1"/>
              <a:t>zweefstand</a:t>
            </a:r>
            <a:r>
              <a:rPr lang="en-US" altLang="nl-NL" dirty="0"/>
              <a:t> )</a:t>
            </a:r>
          </a:p>
          <a:p>
            <a:endParaRPr lang="nl-NL" altLang="nl-NL" dirty="0"/>
          </a:p>
        </p:txBody>
      </p:sp>
      <p:pic>
        <p:nvPicPr>
          <p:cNvPr id="37892" name="Picture 4" descr="3706008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42" y="3531626"/>
            <a:ext cx="4268257" cy="32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3706008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8640"/>
            <a:ext cx="39624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3706008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0438"/>
            <a:ext cx="4320480" cy="32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4F62A32-D6EE-4E8C-8376-9A289E9E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029F-42D0-40A0-8A4C-5C8B5C0521A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13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3375"/>
            <a:ext cx="4968552" cy="719361"/>
          </a:xfrm>
        </p:spPr>
        <p:txBody>
          <a:bodyPr>
            <a:normAutofit/>
          </a:bodyPr>
          <a:lstStyle/>
          <a:p>
            <a:r>
              <a:rPr lang="en-US" altLang="nl-NL" dirty="0"/>
              <a:t>Servo </a:t>
            </a:r>
            <a:r>
              <a:rPr lang="en-US" altLang="nl-NL" dirty="0" err="1"/>
              <a:t>bediening</a:t>
            </a:r>
            <a:endParaRPr lang="nl-NL" altLang="nl-NL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95537" y="1125538"/>
            <a:ext cx="5976664" cy="4589462"/>
          </a:xfrm>
        </p:spPr>
        <p:txBody>
          <a:bodyPr/>
          <a:lstStyle/>
          <a:p>
            <a:r>
              <a:rPr lang="en-US" altLang="nl-NL" dirty="0"/>
              <a:t>Met </a:t>
            </a:r>
            <a:r>
              <a:rPr lang="en-US" altLang="nl-NL" dirty="0" err="1"/>
              <a:t>lage</a:t>
            </a:r>
            <a:r>
              <a:rPr lang="en-US" altLang="nl-NL" dirty="0"/>
              <a:t> </a:t>
            </a:r>
            <a:r>
              <a:rPr lang="en-US" altLang="nl-NL" dirty="0" err="1"/>
              <a:t>oliedruk</a:t>
            </a:r>
            <a:r>
              <a:rPr lang="en-US" altLang="nl-NL" dirty="0"/>
              <a:t> ( &lt; 30 Bar )</a:t>
            </a:r>
          </a:p>
          <a:p>
            <a:r>
              <a:rPr lang="en-US" altLang="nl-NL" dirty="0" err="1"/>
              <a:t>Electrisch</a:t>
            </a:r>
            <a:r>
              <a:rPr lang="en-US" altLang="nl-NL" dirty="0"/>
              <a:t>?</a:t>
            </a:r>
            <a:endParaRPr lang="nl-NL" altLang="nl-NL" dirty="0"/>
          </a:p>
        </p:txBody>
      </p:sp>
      <p:pic>
        <p:nvPicPr>
          <p:cNvPr id="44037" name="Picture 5" descr="pdj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370567"/>
            <a:ext cx="1828521" cy="22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backhoe-loader-control-hydraul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07" y="3933056"/>
            <a:ext cx="293067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DSC086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466714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04D4DDA-4428-49CC-AADC-0E904318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FF905-8CE0-4FF0-B8C2-E40A9C51C73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116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/>
          <a:lstStyle/>
          <a:p>
            <a:r>
              <a:rPr lang="en-US" altLang="nl-NL" dirty="0" err="1"/>
              <a:t>Cilinders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/>
              <a:t>Enkelwerkend</a:t>
            </a:r>
          </a:p>
          <a:p>
            <a:r>
              <a:rPr lang="en-US" altLang="nl-NL"/>
              <a:t>Dubbel werkend </a:t>
            </a:r>
          </a:p>
          <a:p>
            <a:r>
              <a:rPr lang="en-US" altLang="nl-NL"/>
              <a:t>Telescoop </a:t>
            </a:r>
            <a:endParaRPr lang="nl-NL" altLang="nl-NL"/>
          </a:p>
        </p:txBody>
      </p:sp>
      <p:pic>
        <p:nvPicPr>
          <p:cNvPr id="38916" name="Picture 4" descr="370600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556000"/>
            <a:ext cx="43942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3706009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telescoopcili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57563"/>
            <a:ext cx="2879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8D2516-F0A3-4A31-89C5-27DD5E8B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6E44-1472-4B4C-B0AD-A5124829391E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118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1" y="620689"/>
            <a:ext cx="3745111" cy="2160612"/>
          </a:xfrm>
        </p:spPr>
        <p:txBody>
          <a:bodyPr/>
          <a:lstStyle/>
          <a:p>
            <a:r>
              <a:rPr lang="en-US" altLang="nl-NL" dirty="0" err="1"/>
              <a:t>Afdichting</a:t>
            </a:r>
            <a:r>
              <a:rPr lang="en-US" altLang="nl-NL" dirty="0"/>
              <a:t> </a:t>
            </a:r>
            <a:r>
              <a:rPr lang="en-US" altLang="nl-NL" dirty="0" err="1"/>
              <a:t>cilinders</a:t>
            </a:r>
            <a:endParaRPr lang="nl-NL" altLang="nl-NL" dirty="0"/>
          </a:p>
        </p:txBody>
      </p:sp>
      <p:pic>
        <p:nvPicPr>
          <p:cNvPr id="39941" name="Picture 5" descr="Revisie_html_m52207f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53" y="0"/>
            <a:ext cx="4341247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ydraulic_se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051"/>
            <a:ext cx="6011863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22459F-4823-448B-A90C-D1205C025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13DA-C4AA-4D28-9FC6-CDF53BDCAB0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677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672"/>
            <a:ext cx="5329237" cy="1008112"/>
          </a:xfrm>
        </p:spPr>
        <p:txBody>
          <a:bodyPr/>
          <a:lstStyle/>
          <a:p>
            <a:r>
              <a:rPr lang="en-US" altLang="nl-NL" dirty="0" err="1"/>
              <a:t>Hydraulisch</a:t>
            </a:r>
            <a:r>
              <a:rPr lang="en-US" altLang="nl-NL" dirty="0"/>
              <a:t> </a:t>
            </a:r>
            <a:r>
              <a:rPr lang="en-US" altLang="nl-NL" dirty="0" err="1"/>
              <a:t>motoren</a:t>
            </a:r>
            <a:endParaRPr lang="nl-NL" altLang="nl-NL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6028531" cy="2160587"/>
          </a:xfrm>
        </p:spPr>
        <p:txBody>
          <a:bodyPr>
            <a:normAutofit fontScale="92500"/>
          </a:bodyPr>
          <a:lstStyle/>
          <a:p>
            <a:r>
              <a:rPr lang="en-US" altLang="nl-NL" dirty="0" err="1"/>
              <a:t>Schottenmotor</a:t>
            </a:r>
            <a:r>
              <a:rPr lang="en-US" altLang="nl-NL" dirty="0"/>
              <a:t>  ( </a:t>
            </a:r>
            <a:r>
              <a:rPr lang="en-US" altLang="nl-NL" dirty="0" err="1"/>
              <a:t>agrarische</a:t>
            </a:r>
            <a:r>
              <a:rPr lang="en-US" altLang="nl-NL" dirty="0"/>
              <a:t> machines )</a:t>
            </a:r>
          </a:p>
          <a:p>
            <a:r>
              <a:rPr lang="en-US" altLang="nl-NL" dirty="0" err="1"/>
              <a:t>Tandwielmotor</a:t>
            </a:r>
            <a:r>
              <a:rPr lang="en-US" altLang="nl-NL" dirty="0"/>
              <a:t> ( </a:t>
            </a:r>
            <a:r>
              <a:rPr lang="en-US" altLang="nl-NL" dirty="0" err="1"/>
              <a:t>weinig</a:t>
            </a:r>
            <a:r>
              <a:rPr lang="en-US" altLang="nl-NL" dirty="0"/>
              <a:t> </a:t>
            </a:r>
            <a:r>
              <a:rPr lang="en-US" altLang="nl-NL" dirty="0" err="1"/>
              <a:t>kracht</a:t>
            </a:r>
            <a:r>
              <a:rPr lang="en-US" altLang="nl-NL" dirty="0"/>
              <a:t>, idem </a:t>
            </a:r>
            <a:r>
              <a:rPr lang="en-US" altLang="nl-NL" dirty="0" err="1"/>
              <a:t>als</a:t>
            </a:r>
            <a:r>
              <a:rPr lang="en-US" altLang="nl-NL" dirty="0"/>
              <a:t> </a:t>
            </a:r>
            <a:r>
              <a:rPr lang="en-US" altLang="nl-NL" dirty="0" err="1"/>
              <a:t>tandwielpomp</a:t>
            </a:r>
            <a:r>
              <a:rPr lang="en-US" altLang="nl-NL" dirty="0"/>
              <a:t>)</a:t>
            </a:r>
          </a:p>
          <a:p>
            <a:r>
              <a:rPr lang="en-US" altLang="nl-NL" dirty="0" err="1"/>
              <a:t>Axiale</a:t>
            </a:r>
            <a:r>
              <a:rPr lang="en-US" altLang="nl-NL" dirty="0"/>
              <a:t> </a:t>
            </a:r>
            <a:r>
              <a:rPr lang="en-US" altLang="nl-NL" dirty="0" err="1"/>
              <a:t>plunjermotor</a:t>
            </a:r>
            <a:r>
              <a:rPr lang="en-US" altLang="nl-NL" dirty="0"/>
              <a:t> ( </a:t>
            </a:r>
            <a:r>
              <a:rPr lang="en-US" altLang="nl-NL" dirty="0" err="1"/>
              <a:t>aandrijving</a:t>
            </a:r>
            <a:r>
              <a:rPr lang="en-US" altLang="nl-NL" dirty="0"/>
              <a:t> </a:t>
            </a:r>
            <a:r>
              <a:rPr lang="en-US" altLang="nl-NL" dirty="0" err="1"/>
              <a:t>kleine</a:t>
            </a:r>
            <a:r>
              <a:rPr lang="en-US" altLang="nl-NL" dirty="0"/>
              <a:t> loader, </a:t>
            </a:r>
            <a:r>
              <a:rPr lang="en-US" altLang="nl-NL" dirty="0" err="1"/>
              <a:t>mobiele</a:t>
            </a:r>
            <a:r>
              <a:rPr lang="en-US" altLang="nl-NL" dirty="0"/>
              <a:t> HGM, </a:t>
            </a:r>
            <a:r>
              <a:rPr lang="en-US" altLang="nl-NL" dirty="0" err="1"/>
              <a:t>minigraver</a:t>
            </a:r>
            <a:r>
              <a:rPr lang="en-US" altLang="nl-NL" dirty="0"/>
              <a:t> )</a:t>
            </a:r>
          </a:p>
          <a:p>
            <a:r>
              <a:rPr lang="en-US" altLang="nl-NL" dirty="0" err="1"/>
              <a:t>Radiale</a:t>
            </a:r>
            <a:r>
              <a:rPr lang="en-US" altLang="nl-NL" dirty="0"/>
              <a:t> </a:t>
            </a:r>
            <a:r>
              <a:rPr lang="en-US" altLang="nl-NL" dirty="0" err="1"/>
              <a:t>plunjermotor</a:t>
            </a:r>
            <a:r>
              <a:rPr lang="en-US" altLang="nl-NL" dirty="0"/>
              <a:t> ( </a:t>
            </a:r>
            <a:r>
              <a:rPr lang="en-US" altLang="nl-NL" dirty="0" err="1"/>
              <a:t>zware</a:t>
            </a:r>
            <a:r>
              <a:rPr lang="en-US" altLang="nl-NL" dirty="0"/>
              <a:t> </a:t>
            </a:r>
            <a:r>
              <a:rPr lang="en-US" altLang="nl-NL" dirty="0" err="1"/>
              <a:t>aandrijving</a:t>
            </a:r>
            <a:r>
              <a:rPr lang="en-US" altLang="nl-NL" dirty="0"/>
              <a:t>, </a:t>
            </a:r>
            <a:r>
              <a:rPr lang="en-US" altLang="nl-NL" dirty="0" err="1"/>
              <a:t>bv</a:t>
            </a:r>
            <a:r>
              <a:rPr lang="en-US" altLang="nl-NL" dirty="0"/>
              <a:t> </a:t>
            </a:r>
            <a:r>
              <a:rPr lang="en-US" altLang="nl-NL" dirty="0" err="1"/>
              <a:t>rupsen</a:t>
            </a:r>
            <a:r>
              <a:rPr lang="en-US" altLang="nl-NL" dirty="0"/>
              <a:t> HGM )</a:t>
            </a:r>
            <a:endParaRPr lang="nl-NL" altLang="nl-NL" dirty="0"/>
          </a:p>
        </p:txBody>
      </p:sp>
      <p:pic>
        <p:nvPicPr>
          <p:cNvPr id="40964" name="Picture 4" descr="producten_12360_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2400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w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0800"/>
            <a:ext cx="3560763" cy="28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800px-Hydraulikmo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4123C2-E6A0-446D-8AD9-CD0E3E71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EF0-A863-4A91-B6EC-CCA7A6599408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482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7982272" cy="792163"/>
          </a:xfrm>
        </p:spPr>
        <p:txBody>
          <a:bodyPr/>
          <a:lstStyle/>
          <a:p>
            <a:r>
              <a:rPr lang="en-US" altLang="nl-NL" dirty="0" err="1"/>
              <a:t>Hydrostatische</a:t>
            </a:r>
            <a:r>
              <a:rPr lang="en-US" altLang="nl-NL" dirty="0"/>
              <a:t> </a:t>
            </a:r>
            <a:r>
              <a:rPr lang="en-US" altLang="nl-NL" dirty="0" err="1"/>
              <a:t>aandrijving</a:t>
            </a:r>
            <a:endParaRPr lang="nl-NL" altLang="nl-NL" dirty="0"/>
          </a:p>
        </p:txBody>
      </p:sp>
      <p:pic>
        <p:nvPicPr>
          <p:cNvPr id="41988" name="Picture 4" descr="370600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5888"/>
            <a:ext cx="7272808" cy="55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5A2FDD8-B142-4876-BAA5-5D1D05C4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3274D-F179-4CCA-9EBE-FC106DC5122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94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648"/>
            <a:ext cx="1943894" cy="648072"/>
          </a:xfrm>
        </p:spPr>
        <p:txBody>
          <a:bodyPr>
            <a:normAutofit/>
          </a:bodyPr>
          <a:lstStyle/>
          <a:p>
            <a:r>
              <a:rPr lang="en-US" altLang="nl-NL" dirty="0"/>
              <a:t>Tank </a:t>
            </a:r>
            <a:endParaRPr lang="nl-NL" altLang="nl-NL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776"/>
            <a:ext cx="8078788" cy="2304256"/>
          </a:xfrm>
        </p:spPr>
        <p:txBody>
          <a:bodyPr>
            <a:normAutofit lnSpcReduction="10000"/>
          </a:bodyPr>
          <a:lstStyle/>
          <a:p>
            <a:r>
              <a:rPr lang="en-US" altLang="nl-NL" dirty="0" err="1"/>
              <a:t>Voorraad</a:t>
            </a:r>
            <a:endParaRPr lang="en-US" altLang="nl-NL" dirty="0"/>
          </a:p>
          <a:p>
            <a:r>
              <a:rPr lang="en-US" altLang="nl-NL" dirty="0" err="1"/>
              <a:t>Koeling</a:t>
            </a:r>
            <a:endParaRPr lang="en-US" altLang="nl-NL" dirty="0"/>
          </a:p>
          <a:p>
            <a:r>
              <a:rPr lang="en-US" altLang="nl-NL" dirty="0" err="1"/>
              <a:t>Uitzetten</a:t>
            </a:r>
            <a:endParaRPr lang="en-US" altLang="nl-NL" dirty="0"/>
          </a:p>
          <a:p>
            <a:r>
              <a:rPr lang="en-US" altLang="nl-NL" dirty="0" err="1"/>
              <a:t>Ont</a:t>
            </a:r>
            <a:r>
              <a:rPr lang="en-US" altLang="nl-NL" dirty="0"/>
              <a:t>- / </a:t>
            </a:r>
            <a:r>
              <a:rPr lang="en-US" altLang="nl-NL" dirty="0" err="1"/>
              <a:t>beluchting</a:t>
            </a:r>
            <a:endParaRPr lang="en-US" altLang="nl-NL" dirty="0"/>
          </a:p>
          <a:p>
            <a:r>
              <a:rPr lang="en-US" altLang="nl-NL" dirty="0" err="1"/>
              <a:t>Zuigfilter</a:t>
            </a:r>
            <a:endParaRPr lang="en-US" altLang="nl-NL" dirty="0"/>
          </a:p>
          <a:p>
            <a:r>
              <a:rPr lang="en-US" altLang="nl-NL" dirty="0" err="1"/>
              <a:t>Retourfilter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43013" name="Picture 5" descr="370601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27" y="2446585"/>
            <a:ext cx="5868873" cy="4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A73BB4B-67CA-4CFB-9D23-A5C79DE7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2DCA-7626-4A9A-A740-62475E22718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097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116633"/>
            <a:ext cx="3960439" cy="1152127"/>
          </a:xfrm>
        </p:spPr>
        <p:txBody>
          <a:bodyPr/>
          <a:lstStyle/>
          <a:p>
            <a:r>
              <a:rPr lang="en-US" altLang="nl-NL" dirty="0"/>
              <a:t>Filters </a:t>
            </a:r>
            <a:endParaRPr lang="nl-NL" altLang="nl-NL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052737"/>
            <a:ext cx="7430021" cy="180020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Zuigfilter</a:t>
            </a:r>
            <a:r>
              <a:rPr lang="en-US" altLang="nl-NL" dirty="0"/>
              <a:t> ( </a:t>
            </a:r>
            <a:r>
              <a:rPr lang="en-US" altLang="nl-NL" dirty="0" err="1"/>
              <a:t>lage</a:t>
            </a:r>
            <a:r>
              <a:rPr lang="en-US" altLang="nl-NL" dirty="0"/>
              <a:t> </a:t>
            </a:r>
            <a:r>
              <a:rPr lang="en-US" altLang="nl-NL" dirty="0" err="1"/>
              <a:t>druk</a:t>
            </a:r>
            <a:r>
              <a:rPr lang="en-US" altLang="nl-NL" dirty="0"/>
              <a:t> )</a:t>
            </a:r>
          </a:p>
          <a:p>
            <a:r>
              <a:rPr lang="en-US" altLang="nl-NL" dirty="0" err="1"/>
              <a:t>Retourfilter</a:t>
            </a:r>
            <a:r>
              <a:rPr lang="en-US" altLang="nl-NL" dirty="0"/>
              <a:t> ( </a:t>
            </a:r>
            <a:r>
              <a:rPr lang="en-US" altLang="nl-NL" dirty="0" err="1"/>
              <a:t>lage</a:t>
            </a:r>
            <a:r>
              <a:rPr lang="en-US" altLang="nl-NL" dirty="0"/>
              <a:t> </a:t>
            </a:r>
            <a:r>
              <a:rPr lang="en-US" altLang="nl-NL" dirty="0" err="1"/>
              <a:t>druk</a:t>
            </a:r>
            <a:r>
              <a:rPr lang="en-US" altLang="nl-NL" dirty="0"/>
              <a:t> )</a:t>
            </a:r>
          </a:p>
          <a:p>
            <a:r>
              <a:rPr lang="en-US" altLang="nl-NL" dirty="0" err="1"/>
              <a:t>Persfilter</a:t>
            </a:r>
            <a:r>
              <a:rPr lang="en-US" altLang="nl-NL" dirty="0"/>
              <a:t> ( </a:t>
            </a:r>
            <a:r>
              <a:rPr lang="en-US" altLang="nl-NL" dirty="0" err="1"/>
              <a:t>hoge</a:t>
            </a:r>
            <a:r>
              <a:rPr lang="en-US" altLang="nl-NL" dirty="0"/>
              <a:t> </a:t>
            </a:r>
            <a:r>
              <a:rPr lang="en-US" altLang="nl-NL" dirty="0" err="1"/>
              <a:t>druk</a:t>
            </a:r>
            <a:r>
              <a:rPr lang="en-US" altLang="nl-NL" dirty="0"/>
              <a:t> )</a:t>
            </a:r>
          </a:p>
          <a:p>
            <a:r>
              <a:rPr lang="en-US" altLang="nl-NL" dirty="0" err="1"/>
              <a:t>Ontluchtingsfilter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46084" name="Picture 4" descr="filter-hydraulische-olie,-pp-345-325-52c7b3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3465513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DSC04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51847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052E95E-2EDF-4E9C-B502-1B1967BD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6290-3603-4F4A-8341-2115586FC72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86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260350"/>
            <a:ext cx="7838256" cy="936402"/>
          </a:xfrm>
        </p:spPr>
        <p:txBody>
          <a:bodyPr/>
          <a:lstStyle/>
          <a:p>
            <a:r>
              <a:rPr lang="en-US" altLang="nl-NL" dirty="0"/>
              <a:t>Filters </a:t>
            </a:r>
            <a:r>
              <a:rPr lang="en-US" altLang="nl-NL" dirty="0" err="1"/>
              <a:t>vervangen</a:t>
            </a:r>
            <a:endParaRPr lang="nl-NL" altLang="nl-NL" dirty="0"/>
          </a:p>
        </p:txBody>
      </p:sp>
      <p:pic>
        <p:nvPicPr>
          <p:cNvPr id="57348" name="Picture 4" descr="Afb_HGM_3_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056437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85319DE-C73A-4852-9431-DA26992D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8F43-1F3D-43A5-B304-D5C6ED76FAF4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49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0"/>
            <a:ext cx="5976664" cy="1828800"/>
          </a:xfrm>
        </p:spPr>
        <p:txBody>
          <a:bodyPr/>
          <a:lstStyle/>
          <a:p>
            <a:r>
              <a:rPr lang="en-US" altLang="nl-NL" dirty="0" err="1"/>
              <a:t>Eenvoudig</a:t>
            </a:r>
            <a:r>
              <a:rPr lang="en-US" altLang="nl-NL" dirty="0"/>
              <a:t> </a:t>
            </a:r>
            <a:r>
              <a:rPr lang="en-US" altLang="nl-NL" dirty="0" err="1"/>
              <a:t>systeem</a:t>
            </a:r>
            <a:endParaRPr lang="nl-NL" altLang="nl-NL" dirty="0"/>
          </a:p>
        </p:txBody>
      </p:sp>
      <p:pic>
        <p:nvPicPr>
          <p:cNvPr id="19460" name="Picture 4" descr="370600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61"/>
            <a:ext cx="7452320" cy="500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C10B4A7-145F-4286-BAD0-056C5305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2460-669C-47B4-872B-8A4993FFA6B0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578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/>
          <a:lstStyle/>
          <a:p>
            <a:r>
              <a:rPr lang="en-US" altLang="nl-NL" dirty="0" err="1"/>
              <a:t>Oliekoelers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484784"/>
            <a:ext cx="4681537" cy="4230216"/>
          </a:xfrm>
        </p:spPr>
        <p:txBody>
          <a:bodyPr/>
          <a:lstStyle/>
          <a:p>
            <a:r>
              <a:rPr lang="en-US" altLang="nl-NL" dirty="0" err="1"/>
              <a:t>Olie</a:t>
            </a:r>
            <a:r>
              <a:rPr lang="en-US" altLang="nl-NL" dirty="0"/>
              <a:t> </a:t>
            </a:r>
            <a:r>
              <a:rPr lang="en-US" altLang="nl-NL" dirty="0" err="1"/>
              <a:t>ongeveer</a:t>
            </a:r>
            <a:r>
              <a:rPr lang="en-US" altLang="nl-NL" dirty="0"/>
              <a:t> 60 </a:t>
            </a:r>
            <a:r>
              <a:rPr lang="en-US" altLang="nl-NL" dirty="0" err="1"/>
              <a:t>graden</a:t>
            </a:r>
            <a:endParaRPr lang="en-US" altLang="nl-NL" dirty="0"/>
          </a:p>
          <a:p>
            <a:r>
              <a:rPr lang="en-US" altLang="nl-NL" dirty="0"/>
              <a:t>Minder </a:t>
            </a:r>
            <a:r>
              <a:rPr lang="en-US" altLang="nl-NL" dirty="0" err="1"/>
              <a:t>smering</a:t>
            </a:r>
            <a:r>
              <a:rPr lang="en-US" altLang="nl-NL" dirty="0"/>
              <a:t>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hitte</a:t>
            </a:r>
            <a:r>
              <a:rPr lang="en-US" altLang="nl-NL" sz="1600" dirty="0"/>
              <a:t>, </a:t>
            </a:r>
            <a:r>
              <a:rPr lang="en-US" altLang="nl-NL" sz="1600" dirty="0" err="1"/>
              <a:t>lagere</a:t>
            </a:r>
            <a:r>
              <a:rPr lang="en-US" altLang="nl-NL" sz="1600" dirty="0"/>
              <a:t> </a:t>
            </a:r>
            <a:r>
              <a:rPr lang="en-US" altLang="nl-NL" sz="1600" dirty="0" err="1"/>
              <a:t>viscositeit</a:t>
            </a:r>
            <a:r>
              <a:rPr lang="en-US" altLang="nl-NL" sz="1600" dirty="0"/>
              <a:t> )</a:t>
            </a:r>
          </a:p>
          <a:p>
            <a:r>
              <a:rPr lang="en-US" altLang="nl-NL" dirty="0" err="1"/>
              <a:t>Beschadigen</a:t>
            </a:r>
            <a:r>
              <a:rPr lang="en-US" altLang="nl-NL" dirty="0"/>
              <a:t> </a:t>
            </a:r>
            <a:r>
              <a:rPr lang="en-US" altLang="nl-NL" dirty="0" err="1"/>
              <a:t>afdichtingen</a:t>
            </a:r>
            <a:r>
              <a:rPr lang="en-US" altLang="nl-NL" dirty="0"/>
              <a:t>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hitte</a:t>
            </a:r>
            <a:r>
              <a:rPr lang="en-US" altLang="nl-NL" sz="1600" dirty="0"/>
              <a:t> )</a:t>
            </a:r>
          </a:p>
          <a:p>
            <a:r>
              <a:rPr lang="en-US" altLang="nl-NL" dirty="0" err="1"/>
              <a:t>Verouderen</a:t>
            </a:r>
            <a:r>
              <a:rPr lang="en-US" altLang="nl-NL" dirty="0"/>
              <a:t> </a:t>
            </a:r>
            <a:r>
              <a:rPr lang="en-US" altLang="nl-NL" dirty="0" err="1"/>
              <a:t>olie</a:t>
            </a:r>
            <a:endParaRPr lang="en-US" altLang="nl-NL" dirty="0"/>
          </a:p>
          <a:p>
            <a:endParaRPr lang="nl-NL" altLang="nl-NL" dirty="0"/>
          </a:p>
        </p:txBody>
      </p:sp>
      <p:pic>
        <p:nvPicPr>
          <p:cNvPr id="45060" name="Picture 4" descr="DSC04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35053"/>
            <a:ext cx="3312368" cy="44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0BE6EBC-00CE-4BD9-B57D-F0AD1487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465E-68F9-4E73-9F44-8F03DB18600A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644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Slangen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koppelingen</a:t>
            </a:r>
            <a:endParaRPr lang="nl-NL" altLang="nl-NL" dirty="0"/>
          </a:p>
        </p:txBody>
      </p:sp>
      <p:pic>
        <p:nvPicPr>
          <p:cNvPr id="47108" name="Picture 4" descr="Diverse-slangen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18170"/>
            <a:ext cx="31369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parker_r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9138"/>
            <a:ext cx="44672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persslko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406"/>
            <a:ext cx="367347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cv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65" y="1340768"/>
            <a:ext cx="1720284" cy="20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961447-E4F9-4034-BDB3-B3F82A97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EC21-50CE-45DC-B4AB-4ED6F885EA2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68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nl-NL" dirty="0"/>
              <a:t>Snel koppeling slangen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6480720" cy="506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1ECB4A1-AA16-4ECC-B4FE-B21816F7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7E61-9C38-4DB2-96D0-C505221FF5B3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155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3" y="260350"/>
            <a:ext cx="6192687" cy="1080418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Regelkleppen</a:t>
            </a:r>
            <a:r>
              <a:rPr lang="en-US" altLang="nl-NL" dirty="0"/>
              <a:t> </a:t>
            </a:r>
            <a:br>
              <a:rPr lang="en-US" altLang="nl-NL" dirty="0"/>
            </a:br>
            <a:endParaRPr lang="nl-NL" altLang="nl-NL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125538"/>
            <a:ext cx="7934325" cy="4589462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Richting</a:t>
            </a:r>
            <a:r>
              <a:rPr lang="en-US" altLang="nl-NL" dirty="0"/>
              <a:t> </a:t>
            </a:r>
            <a:r>
              <a:rPr lang="en-US" altLang="nl-NL" dirty="0" err="1"/>
              <a:t>oliestroom</a:t>
            </a:r>
            <a:r>
              <a:rPr lang="en-US" altLang="nl-NL" dirty="0"/>
              <a:t> </a:t>
            </a:r>
            <a:r>
              <a:rPr lang="en-US" altLang="nl-NL" dirty="0" err="1"/>
              <a:t>blokkeren</a:t>
            </a:r>
            <a:endParaRPr lang="en-US" altLang="nl-NL" dirty="0"/>
          </a:p>
          <a:p>
            <a:r>
              <a:rPr lang="en-US" altLang="nl-NL" dirty="0" err="1"/>
              <a:t>Veiligheidsklep</a:t>
            </a:r>
            <a:r>
              <a:rPr lang="en-US" altLang="nl-NL" dirty="0"/>
              <a:t> </a:t>
            </a:r>
            <a:r>
              <a:rPr lang="en-US" altLang="nl-NL" dirty="0" err="1"/>
              <a:t>overdruk</a:t>
            </a:r>
            <a:endParaRPr lang="en-US" altLang="nl-NL" dirty="0"/>
          </a:p>
          <a:p>
            <a:r>
              <a:rPr lang="en-US" altLang="nl-NL" dirty="0" err="1"/>
              <a:t>Richting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hoeveelheid</a:t>
            </a:r>
            <a:r>
              <a:rPr lang="en-US" altLang="nl-NL" dirty="0"/>
              <a:t> </a:t>
            </a:r>
            <a:r>
              <a:rPr lang="en-US" altLang="nl-NL" dirty="0" err="1"/>
              <a:t>olie</a:t>
            </a:r>
            <a:r>
              <a:rPr lang="en-US" altLang="nl-NL" dirty="0"/>
              <a:t> </a:t>
            </a:r>
            <a:r>
              <a:rPr lang="en-US" altLang="nl-NL" dirty="0" err="1"/>
              <a:t>sturen</a:t>
            </a:r>
            <a:endParaRPr lang="en-US" altLang="nl-NL" dirty="0"/>
          </a:p>
          <a:p>
            <a:r>
              <a:rPr lang="en-US" altLang="nl-NL" dirty="0" err="1"/>
              <a:t>Smoring</a:t>
            </a:r>
            <a:r>
              <a:rPr lang="en-US" altLang="nl-NL" dirty="0"/>
              <a:t> </a:t>
            </a:r>
            <a:r>
              <a:rPr lang="en-US" altLang="nl-NL" dirty="0" err="1"/>
              <a:t>oliestroom</a:t>
            </a:r>
            <a:endParaRPr lang="en-US" altLang="nl-NL" dirty="0"/>
          </a:p>
          <a:p>
            <a:r>
              <a:rPr lang="en-US" altLang="nl-NL" dirty="0" err="1"/>
              <a:t>Terugslagklep</a:t>
            </a:r>
            <a:endParaRPr lang="nl-NL" alt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C6A369A-C997-4839-9ACE-594C26CB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9255-166E-4379-8A54-E8267ADD15A4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767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1"/>
            <a:ext cx="7910264" cy="1152127"/>
          </a:xfrm>
        </p:spPr>
        <p:txBody>
          <a:bodyPr/>
          <a:lstStyle/>
          <a:p>
            <a:r>
              <a:rPr lang="en-US" altLang="nl-NL" dirty="0" err="1"/>
              <a:t>Overdrukklep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125538"/>
            <a:ext cx="7934077" cy="4589462"/>
          </a:xfrm>
        </p:spPr>
        <p:txBody>
          <a:bodyPr/>
          <a:lstStyle/>
          <a:p>
            <a:r>
              <a:rPr lang="en-US" altLang="nl-NL" dirty="0" err="1"/>
              <a:t>Voorkomen</a:t>
            </a:r>
            <a:r>
              <a:rPr lang="en-US" altLang="nl-NL" dirty="0"/>
              <a:t> te </a:t>
            </a:r>
            <a:r>
              <a:rPr lang="en-US" altLang="nl-NL" dirty="0" err="1"/>
              <a:t>hoge</a:t>
            </a:r>
            <a:r>
              <a:rPr lang="en-US" altLang="nl-NL" dirty="0"/>
              <a:t> </a:t>
            </a:r>
            <a:r>
              <a:rPr lang="en-US" altLang="nl-NL" dirty="0" err="1"/>
              <a:t>druk</a:t>
            </a:r>
            <a:r>
              <a:rPr lang="en-US" altLang="nl-NL" dirty="0"/>
              <a:t>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beschermen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systeem</a:t>
            </a:r>
            <a:r>
              <a:rPr lang="en-US" altLang="nl-NL" sz="1600" dirty="0"/>
              <a:t> )</a:t>
            </a:r>
          </a:p>
          <a:p>
            <a:r>
              <a:rPr lang="en-US" altLang="nl-NL" sz="1600" dirty="0" err="1"/>
              <a:t>Gevolg</a:t>
            </a:r>
            <a:r>
              <a:rPr lang="en-US" altLang="nl-NL" sz="1600" dirty="0"/>
              <a:t> </a:t>
            </a:r>
            <a:r>
              <a:rPr lang="en-US" altLang="nl-NL" sz="1600" dirty="0" err="1"/>
              <a:t>olie</a:t>
            </a:r>
            <a:r>
              <a:rPr lang="en-US" altLang="nl-NL" sz="1600" dirty="0"/>
              <a:t> warmer!</a:t>
            </a:r>
          </a:p>
          <a:p>
            <a:endParaRPr lang="nl-NL" altLang="nl-NL" dirty="0"/>
          </a:p>
        </p:txBody>
      </p:sp>
      <p:pic>
        <p:nvPicPr>
          <p:cNvPr id="50180" name="Picture 4" descr="370601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80" y="2276872"/>
            <a:ext cx="5905276" cy="4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8CF084-5C53-4348-8157-09F05C81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34517-DBA2-4760-9AB6-BCBDDE9A37B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37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476673"/>
            <a:ext cx="7934325" cy="5238328"/>
          </a:xfrm>
        </p:spPr>
        <p:txBody>
          <a:bodyPr/>
          <a:lstStyle/>
          <a:p>
            <a:r>
              <a:rPr lang="en-US" altLang="nl-NL" dirty="0" err="1"/>
              <a:t>Smoorventiel</a:t>
            </a:r>
            <a:r>
              <a:rPr lang="en-US" altLang="nl-NL" dirty="0"/>
              <a:t>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oliestroom</a:t>
            </a:r>
            <a:r>
              <a:rPr lang="en-US" altLang="nl-NL" sz="1600" dirty="0"/>
              <a:t> </a:t>
            </a:r>
            <a:r>
              <a:rPr lang="en-US" altLang="nl-NL" sz="1600" dirty="0" err="1"/>
              <a:t>beinvloed</a:t>
            </a:r>
            <a:r>
              <a:rPr lang="en-US" altLang="nl-NL" sz="1600" dirty="0"/>
              <a:t> door </a:t>
            </a:r>
            <a:r>
              <a:rPr lang="en-US" altLang="nl-NL" sz="1600" dirty="0" err="1"/>
              <a:t>druk</a:t>
            </a:r>
            <a:r>
              <a:rPr lang="en-US" altLang="nl-NL" sz="1600" dirty="0"/>
              <a:t> </a:t>
            </a:r>
            <a:r>
              <a:rPr lang="en-US" altLang="nl-NL" sz="1600" dirty="0" err="1"/>
              <a:t>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belasting</a:t>
            </a:r>
            <a:r>
              <a:rPr lang="en-US" altLang="nl-NL" sz="1600" dirty="0"/>
              <a:t> )</a:t>
            </a:r>
          </a:p>
          <a:p>
            <a:r>
              <a:rPr lang="en-US" altLang="nl-NL" dirty="0" err="1"/>
              <a:t>Stroomregelventiel</a:t>
            </a:r>
            <a:r>
              <a:rPr lang="en-US" altLang="nl-NL" dirty="0"/>
              <a:t>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oliestroom</a:t>
            </a:r>
            <a:r>
              <a:rPr lang="en-US" altLang="nl-NL" sz="1600" dirty="0"/>
              <a:t> </a:t>
            </a:r>
            <a:r>
              <a:rPr lang="en-US" altLang="nl-NL" sz="1600" dirty="0" err="1"/>
              <a:t>onafhankelijk</a:t>
            </a:r>
            <a:r>
              <a:rPr lang="en-US" altLang="nl-NL" sz="1600" dirty="0"/>
              <a:t> van </a:t>
            </a:r>
            <a:r>
              <a:rPr lang="en-US" altLang="nl-NL" sz="1600" dirty="0" err="1"/>
              <a:t>stroom</a:t>
            </a:r>
            <a:r>
              <a:rPr lang="en-US" altLang="nl-NL" sz="1600" dirty="0"/>
              <a:t> </a:t>
            </a:r>
            <a:r>
              <a:rPr lang="en-US" altLang="nl-NL" sz="1600" dirty="0" err="1"/>
              <a:t>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belasting</a:t>
            </a:r>
            <a:r>
              <a:rPr lang="en-US" altLang="nl-NL" sz="1600" dirty="0"/>
              <a:t> )</a:t>
            </a:r>
            <a:endParaRPr lang="nl-NL" altLang="nl-NL" sz="1600" dirty="0"/>
          </a:p>
        </p:txBody>
      </p:sp>
      <p:pic>
        <p:nvPicPr>
          <p:cNvPr id="49156" name="Picture 4" descr="370601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6264696" cy="47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BA48D2-8B61-44FD-96D6-3EBA6323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C9BB-2F0A-412A-A78E-7569F8CBC4C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511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3528640" cy="935831"/>
          </a:xfrm>
        </p:spPr>
        <p:txBody>
          <a:bodyPr>
            <a:normAutofit fontScale="90000"/>
          </a:bodyPr>
          <a:lstStyle/>
          <a:p>
            <a:br>
              <a:rPr lang="en-US" altLang="nl-NL" sz="3200" dirty="0"/>
            </a:br>
            <a:br>
              <a:rPr lang="en-US" altLang="nl-NL" sz="3200" dirty="0"/>
            </a:br>
            <a:r>
              <a:rPr lang="en-US" altLang="nl-NL" sz="3200" dirty="0" err="1"/>
              <a:t>Slangbreukventiel</a:t>
            </a:r>
            <a:r>
              <a:rPr lang="en-US" altLang="nl-NL" sz="3200" dirty="0"/>
              <a:t> </a:t>
            </a:r>
            <a:endParaRPr lang="nl-NL" altLang="nl-NL" sz="3200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708920"/>
            <a:ext cx="8893175" cy="3006080"/>
          </a:xfrm>
        </p:spPr>
        <p:txBody>
          <a:bodyPr>
            <a:normAutofit fontScale="92500" lnSpcReduction="10000"/>
          </a:bodyPr>
          <a:lstStyle/>
          <a:p>
            <a:endParaRPr lang="en-US" altLang="nl-NL" dirty="0"/>
          </a:p>
          <a:p>
            <a:endParaRPr lang="en-US" altLang="nl-NL" dirty="0"/>
          </a:p>
          <a:p>
            <a:endParaRPr lang="en-US" altLang="nl-NL" dirty="0"/>
          </a:p>
          <a:p>
            <a:endParaRPr lang="en-US" altLang="nl-NL" dirty="0"/>
          </a:p>
          <a:p>
            <a:endParaRPr lang="en-US" altLang="nl-NL" dirty="0"/>
          </a:p>
          <a:p>
            <a:r>
              <a:rPr lang="en-US" altLang="nl-NL" dirty="0" err="1"/>
              <a:t>Gestuurde</a:t>
            </a:r>
            <a:r>
              <a:rPr lang="en-US" altLang="nl-NL" dirty="0"/>
              <a:t> </a:t>
            </a:r>
            <a:r>
              <a:rPr lang="en-US" altLang="nl-NL" dirty="0" err="1"/>
              <a:t>terugslagklep</a:t>
            </a:r>
            <a:endParaRPr lang="en-US" altLang="nl-NL" dirty="0"/>
          </a:p>
          <a:p>
            <a:endParaRPr lang="en-US" altLang="nl-NL" dirty="0"/>
          </a:p>
          <a:p>
            <a:endParaRPr lang="en-US" altLang="nl-NL" dirty="0"/>
          </a:p>
          <a:p>
            <a:r>
              <a:rPr lang="en-US" altLang="nl-NL" dirty="0"/>
              <a:t>                                                                                                                 Z</a:t>
            </a:r>
            <a:endParaRPr lang="nl-NL" altLang="nl-NL" dirty="0"/>
          </a:p>
        </p:txBody>
      </p:sp>
      <p:pic>
        <p:nvPicPr>
          <p:cNvPr id="100356" name="Picture 4" descr="0000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32" y="2807595"/>
            <a:ext cx="5401147" cy="40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gtsl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7" y="1556792"/>
            <a:ext cx="4464496" cy="24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11451"/>
            <a:ext cx="3960440" cy="48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99FF038-B47D-4CBA-8343-785C2186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C94B-170F-4D6C-8941-F92C0D91B8D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00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3167583" cy="1423987"/>
          </a:xfrm>
        </p:spPr>
        <p:txBody>
          <a:bodyPr>
            <a:normAutofit/>
          </a:bodyPr>
          <a:lstStyle/>
          <a:p>
            <a:r>
              <a:rPr lang="en-US" altLang="nl-NL" dirty="0"/>
              <a:t>Accumulator </a:t>
            </a:r>
            <a:endParaRPr lang="nl-NL" altLang="nl-NL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05000"/>
            <a:ext cx="8150225" cy="3810000"/>
          </a:xfrm>
        </p:spPr>
        <p:txBody>
          <a:bodyPr/>
          <a:lstStyle/>
          <a:p>
            <a:r>
              <a:rPr lang="en-US" altLang="nl-NL"/>
              <a:t>Energie opslaan en afstaan</a:t>
            </a:r>
          </a:p>
          <a:p>
            <a:r>
              <a:rPr lang="en-US" altLang="nl-NL"/>
              <a:t>Pieken opvangen </a:t>
            </a:r>
            <a:r>
              <a:rPr lang="en-US" altLang="nl-NL" sz="1400"/>
              <a:t>( dansonderdrukking )</a:t>
            </a:r>
          </a:p>
          <a:p>
            <a:r>
              <a:rPr lang="en-US" altLang="nl-NL"/>
              <a:t>Systeem onder druk houden</a:t>
            </a:r>
          </a:p>
          <a:p>
            <a:r>
              <a:rPr lang="en-US" altLang="nl-NL"/>
              <a:t>Stikstof gevuld</a:t>
            </a:r>
          </a:p>
          <a:p>
            <a:r>
              <a:rPr lang="en-US" altLang="nl-NL"/>
              <a:t>Manometer ( bar / psi )</a:t>
            </a:r>
            <a:endParaRPr lang="nl-NL" altLang="nl-NL"/>
          </a:p>
        </p:txBody>
      </p:sp>
      <p:pic>
        <p:nvPicPr>
          <p:cNvPr id="51204" name="Picture 4" descr="accu%2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0421" y="3342554"/>
            <a:ext cx="423576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DSC048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59" y="10732"/>
            <a:ext cx="3501993" cy="2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370601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85184"/>
            <a:ext cx="1872208" cy="141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B438BB-5C0F-429D-9958-DCE42EB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6479-065E-453C-92B4-DD2399570F5E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271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2051050" cy="1495425"/>
          </a:xfrm>
        </p:spPr>
        <p:txBody>
          <a:bodyPr>
            <a:normAutofit/>
          </a:bodyPr>
          <a:lstStyle/>
          <a:p>
            <a:br>
              <a:rPr lang="en-US" altLang="nl-NL" sz="3600" dirty="0"/>
            </a:br>
            <a:r>
              <a:rPr lang="en-US" altLang="nl-NL" sz="3600" dirty="0" err="1"/>
              <a:t>Symbolen</a:t>
            </a:r>
            <a:endParaRPr lang="nl-NL" altLang="nl-NL" dirty="0"/>
          </a:p>
        </p:txBody>
      </p:sp>
      <p:pic>
        <p:nvPicPr>
          <p:cNvPr id="31747" name="Picture 3" descr="hydrauli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709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87C99E-A7C8-4BC0-82BE-0DB44050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0C0A-2ABD-4AC9-99D8-E69A9655412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132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260350"/>
            <a:ext cx="6840759" cy="1568450"/>
          </a:xfrm>
        </p:spPr>
        <p:txBody>
          <a:bodyPr/>
          <a:lstStyle/>
          <a:p>
            <a:r>
              <a:rPr lang="en-US" altLang="nl-NL" dirty="0"/>
              <a:t>Centrale </a:t>
            </a:r>
            <a:r>
              <a:rPr lang="en-US" altLang="nl-NL" dirty="0" err="1"/>
              <a:t>doorvoer</a:t>
            </a:r>
            <a:r>
              <a:rPr lang="en-US" altLang="nl-NL" dirty="0"/>
              <a:t> HGM</a:t>
            </a:r>
            <a:endParaRPr lang="nl-NL" altLang="nl-NL" dirty="0"/>
          </a:p>
        </p:txBody>
      </p:sp>
      <p:pic>
        <p:nvPicPr>
          <p:cNvPr id="55302" name="Picture 6" descr="370620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27300"/>
            <a:ext cx="54356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DSC04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1772816"/>
            <a:ext cx="4334005" cy="32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EC3D941-AD2F-4F2E-99F1-A4CEDF5A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73B0-183A-48C0-80E2-E1F487CD3CE0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35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7" y="188641"/>
            <a:ext cx="7550224" cy="1167084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Krachten</a:t>
            </a:r>
            <a:r>
              <a:rPr lang="en-US" altLang="nl-NL" dirty="0"/>
              <a:t> </a:t>
            </a:r>
            <a:r>
              <a:rPr lang="en-US" altLang="nl-NL" dirty="0" err="1"/>
              <a:t>overbrengen</a:t>
            </a:r>
            <a:endParaRPr lang="nl-NL" altLang="nl-NL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22532" name="Picture 4" descr="3706005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8" y="1628800"/>
            <a:ext cx="6888152" cy="455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102D2F1-EC72-49E3-A0CD-578762D8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316D-F4FE-407D-B1C6-F4E78B98681D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303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188641"/>
            <a:ext cx="7694240" cy="1640160"/>
          </a:xfrm>
        </p:spPr>
        <p:txBody>
          <a:bodyPr/>
          <a:lstStyle/>
          <a:p>
            <a:r>
              <a:rPr lang="en-US" altLang="nl-NL" dirty="0" err="1"/>
              <a:t>Componenten</a:t>
            </a:r>
            <a:r>
              <a:rPr lang="en-US" altLang="nl-NL" dirty="0"/>
              <a:t> </a:t>
            </a:r>
            <a:r>
              <a:rPr lang="en-US" altLang="nl-NL" dirty="0" err="1"/>
              <a:t>minigraver</a:t>
            </a:r>
            <a:endParaRPr lang="nl-NL" altLang="nl-NL" dirty="0"/>
          </a:p>
        </p:txBody>
      </p:sp>
      <p:pic>
        <p:nvPicPr>
          <p:cNvPr id="58372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90638"/>
            <a:ext cx="7272338" cy="556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05962BA-20C3-46D6-9D3F-6370F263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1BD-4E35-4186-B1F1-F60BAD320A2B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547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672"/>
            <a:ext cx="2664991" cy="1352128"/>
          </a:xfrm>
        </p:spPr>
        <p:txBody>
          <a:bodyPr>
            <a:normAutofit/>
          </a:bodyPr>
          <a:lstStyle/>
          <a:p>
            <a:r>
              <a:rPr lang="en-US" altLang="nl-NL" dirty="0"/>
              <a:t>Schema HGM</a:t>
            </a:r>
            <a:endParaRPr lang="nl-NL" altLang="nl-NL" dirty="0"/>
          </a:p>
        </p:txBody>
      </p:sp>
      <p:pic>
        <p:nvPicPr>
          <p:cNvPr id="52228" name="Picture 4" descr="schema hg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7101BA2-2BDD-4B4F-ADDD-47476B79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6A17-0055-4DCE-B4A2-EB28C160AB0F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845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Onderhoud</a:t>
            </a:r>
            <a:r>
              <a:rPr lang="en-US" altLang="nl-NL" dirty="0"/>
              <a:t> </a:t>
            </a:r>
            <a:r>
              <a:rPr lang="en-US" altLang="nl-NL" dirty="0" err="1"/>
              <a:t>aan</a:t>
            </a:r>
            <a:r>
              <a:rPr lang="en-US" altLang="nl-NL" dirty="0"/>
              <a:t> </a:t>
            </a:r>
            <a:r>
              <a:rPr lang="en-US" altLang="nl-NL" dirty="0" err="1"/>
              <a:t>hydraulieksysteem</a:t>
            </a:r>
            <a:endParaRPr lang="nl-NL" altLang="nl-NL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905000"/>
            <a:ext cx="7934077" cy="447675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Oliepeil</a:t>
            </a:r>
            <a:r>
              <a:rPr lang="en-US" altLang="nl-NL" dirty="0"/>
              <a:t> </a:t>
            </a:r>
            <a:r>
              <a:rPr lang="en-US" altLang="nl-NL" dirty="0" err="1"/>
              <a:t>controleren</a:t>
            </a:r>
            <a:r>
              <a:rPr lang="en-US" altLang="nl-NL" dirty="0"/>
              <a:t> / </a:t>
            </a:r>
            <a:r>
              <a:rPr lang="en-US" altLang="nl-NL" dirty="0" err="1"/>
              <a:t>aanvullen</a:t>
            </a:r>
            <a:r>
              <a:rPr lang="en-US" altLang="nl-NL" dirty="0"/>
              <a:t> </a:t>
            </a:r>
            <a:r>
              <a:rPr lang="en-US" altLang="nl-NL" sz="1600" dirty="0"/>
              <a:t>( let op stand </a:t>
            </a:r>
            <a:r>
              <a:rPr lang="en-US" altLang="nl-NL" sz="1600" dirty="0" err="1"/>
              <a:t>giek</a:t>
            </a:r>
            <a:r>
              <a:rPr lang="en-US" altLang="nl-NL" sz="1600" dirty="0"/>
              <a:t>, </a:t>
            </a:r>
            <a:r>
              <a:rPr lang="en-US" altLang="nl-NL" sz="1600" dirty="0" err="1"/>
              <a:t>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druk</a:t>
            </a:r>
            <a:r>
              <a:rPr lang="en-US" altLang="nl-NL" sz="1600" dirty="0"/>
              <a:t> )</a:t>
            </a:r>
          </a:p>
          <a:p>
            <a:r>
              <a:rPr lang="en-US" altLang="nl-NL" dirty="0" err="1"/>
              <a:t>Olie</a:t>
            </a:r>
            <a:r>
              <a:rPr lang="en-US" altLang="nl-NL" dirty="0"/>
              <a:t> </a:t>
            </a:r>
            <a:r>
              <a:rPr lang="en-US" altLang="nl-NL" dirty="0" err="1"/>
              <a:t>verversen</a:t>
            </a:r>
            <a:r>
              <a:rPr lang="en-US" altLang="nl-NL" dirty="0"/>
              <a:t> </a:t>
            </a:r>
            <a:r>
              <a:rPr lang="en-US" altLang="nl-NL" sz="1600" dirty="0"/>
              <a:t>( SAE </a:t>
            </a:r>
            <a:r>
              <a:rPr lang="en-US" altLang="nl-NL" sz="1600" dirty="0" err="1"/>
              <a:t>klassen</a:t>
            </a:r>
            <a:r>
              <a:rPr lang="en-US" altLang="nl-NL" sz="1600" dirty="0"/>
              <a:t> )</a:t>
            </a:r>
          </a:p>
          <a:p>
            <a:r>
              <a:rPr lang="en-US" altLang="nl-NL" dirty="0"/>
              <a:t>Filters </a:t>
            </a:r>
            <a:r>
              <a:rPr lang="en-US" altLang="nl-NL" dirty="0" err="1"/>
              <a:t>vervangen</a:t>
            </a:r>
            <a:endParaRPr lang="en-US" altLang="nl-NL" dirty="0"/>
          </a:p>
          <a:p>
            <a:r>
              <a:rPr lang="en-US" altLang="nl-NL" dirty="0" err="1"/>
              <a:t>Controle</a:t>
            </a:r>
            <a:r>
              <a:rPr lang="en-US" altLang="nl-NL" dirty="0"/>
              <a:t> op </a:t>
            </a:r>
            <a:r>
              <a:rPr lang="en-US" altLang="nl-NL" dirty="0" err="1"/>
              <a:t>lekkages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beschadigingen</a:t>
            </a:r>
            <a:endParaRPr lang="en-US" altLang="nl-NL" dirty="0"/>
          </a:p>
          <a:p>
            <a:endParaRPr lang="en-US" altLang="nl-NL" dirty="0"/>
          </a:p>
          <a:p>
            <a:r>
              <a:rPr lang="en-US" altLang="nl-NL" dirty="0" err="1"/>
              <a:t>Functies</a:t>
            </a:r>
            <a:r>
              <a:rPr lang="en-US" altLang="nl-NL" dirty="0"/>
              <a:t> </a:t>
            </a:r>
            <a:r>
              <a:rPr lang="en-US" altLang="nl-NL" dirty="0" err="1"/>
              <a:t>hydraulische</a:t>
            </a:r>
            <a:r>
              <a:rPr lang="en-US" altLang="nl-NL" dirty="0"/>
              <a:t> </a:t>
            </a:r>
            <a:r>
              <a:rPr lang="en-US" altLang="nl-NL" dirty="0" err="1"/>
              <a:t>olie</a:t>
            </a:r>
            <a:r>
              <a:rPr lang="en-US" altLang="nl-NL" dirty="0"/>
              <a:t>:</a:t>
            </a:r>
          </a:p>
          <a:p>
            <a:pPr lvl="1"/>
            <a:r>
              <a:rPr lang="en-US" altLang="nl-NL" dirty="0" err="1"/>
              <a:t>Energieoverdracht</a:t>
            </a:r>
            <a:endParaRPr lang="en-US" altLang="nl-NL" dirty="0"/>
          </a:p>
          <a:p>
            <a:pPr lvl="1"/>
            <a:r>
              <a:rPr lang="en-US" altLang="nl-NL" dirty="0" err="1"/>
              <a:t>Smering</a:t>
            </a:r>
            <a:endParaRPr lang="en-US" altLang="nl-NL" dirty="0"/>
          </a:p>
          <a:p>
            <a:pPr lvl="1"/>
            <a:r>
              <a:rPr lang="en-US" altLang="nl-NL" dirty="0"/>
              <a:t>Anti </a:t>
            </a:r>
            <a:r>
              <a:rPr lang="en-US" altLang="nl-NL" dirty="0" err="1"/>
              <a:t>corrosie</a:t>
            </a:r>
            <a:endParaRPr lang="en-US" altLang="nl-NL" dirty="0"/>
          </a:p>
          <a:p>
            <a:pPr lvl="1"/>
            <a:r>
              <a:rPr lang="en-US" altLang="nl-NL" dirty="0" err="1"/>
              <a:t>Warmte</a:t>
            </a:r>
            <a:r>
              <a:rPr lang="en-US" altLang="nl-NL" dirty="0"/>
              <a:t> </a:t>
            </a:r>
            <a:r>
              <a:rPr lang="en-US" altLang="nl-NL" dirty="0" err="1"/>
              <a:t>afvoer</a:t>
            </a:r>
            <a:endParaRPr lang="en-US" altLang="nl-NL" dirty="0"/>
          </a:p>
          <a:p>
            <a:pPr lvl="1"/>
            <a:r>
              <a:rPr lang="en-US" altLang="nl-NL" dirty="0" err="1"/>
              <a:t>Vuil</a:t>
            </a:r>
            <a:r>
              <a:rPr lang="en-US" altLang="nl-NL" dirty="0"/>
              <a:t> </a:t>
            </a:r>
            <a:r>
              <a:rPr lang="en-US" altLang="nl-NL" dirty="0" err="1"/>
              <a:t>afvoer</a:t>
            </a:r>
            <a:endParaRPr lang="en-US" alt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870FC1D-3BA4-401B-B659-EF84BA10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C3AF-0844-4653-82C3-D94E949BA35E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181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Aandrijving </a:t>
            </a:r>
            <a:endParaRPr lang="nl-NL" altLang="nl-NL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nl-NL"/>
              <a:t>Rijmotor rups</a:t>
            </a:r>
          </a:p>
          <a:p>
            <a:r>
              <a:rPr lang="en-US" altLang="nl-NL"/>
              <a:t>Rijmotor mobiel</a:t>
            </a:r>
          </a:p>
          <a:p>
            <a:r>
              <a:rPr lang="en-US" altLang="nl-NL"/>
              <a:t>Tussenbak mobiel</a:t>
            </a:r>
          </a:p>
          <a:p>
            <a:r>
              <a:rPr lang="en-US" altLang="nl-NL"/>
              <a:t>Zwenkmotor</a:t>
            </a:r>
          </a:p>
          <a:p>
            <a:r>
              <a:rPr lang="en-US" altLang="nl-NL"/>
              <a:t>Aandrijfassen</a:t>
            </a:r>
          </a:p>
          <a:p>
            <a:r>
              <a:rPr lang="en-US" altLang="nl-NL"/>
              <a:t>Powershift </a:t>
            </a:r>
            <a:endParaRPr lang="nl-NL" altLang="nl-NL"/>
          </a:p>
          <a:p>
            <a:r>
              <a:rPr lang="en-US" altLang="nl-NL"/>
              <a:t>Rupsen</a:t>
            </a:r>
          </a:p>
          <a:p>
            <a:r>
              <a:rPr lang="en-US" altLang="nl-NL"/>
              <a:t>Banden </a:t>
            </a:r>
            <a:endParaRPr lang="nl-NL" altLang="nl-NL"/>
          </a:p>
        </p:txBody>
      </p:sp>
      <p:pic>
        <p:nvPicPr>
          <p:cNvPr id="60420" name="Picture 4" descr="Fig01_ZF_System_supplier_for_Construction_Machinery_IMG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70" y="1934700"/>
            <a:ext cx="5184775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7EDBAF-DE0C-45C4-B6E9-02FA30DB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1354-F805-46C6-A820-8BE9A108CF9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054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1" y="116633"/>
            <a:ext cx="5472607" cy="1080119"/>
          </a:xfrm>
        </p:spPr>
        <p:txBody>
          <a:bodyPr/>
          <a:lstStyle/>
          <a:p>
            <a:r>
              <a:rPr lang="en-US" altLang="nl-NL" dirty="0" err="1"/>
              <a:t>Rijmotor</a:t>
            </a:r>
            <a:r>
              <a:rPr lang="en-US" altLang="nl-NL" dirty="0"/>
              <a:t> </a:t>
            </a:r>
            <a:r>
              <a:rPr lang="en-US" altLang="nl-NL" dirty="0" err="1"/>
              <a:t>rups</a:t>
            </a:r>
            <a:endParaRPr lang="nl-NL" altLang="nl-NL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68314" y="1125538"/>
            <a:ext cx="7861300" cy="309555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Axiale</a:t>
            </a:r>
            <a:r>
              <a:rPr lang="en-US" altLang="nl-NL" dirty="0"/>
              <a:t> </a:t>
            </a:r>
            <a:r>
              <a:rPr lang="en-US" altLang="nl-NL" dirty="0" err="1"/>
              <a:t>plunjer</a:t>
            </a:r>
            <a:r>
              <a:rPr lang="en-US" altLang="nl-NL" dirty="0"/>
              <a:t> ( </a:t>
            </a:r>
            <a:r>
              <a:rPr lang="en-US" altLang="nl-NL" dirty="0" err="1"/>
              <a:t>lichtere</a:t>
            </a:r>
            <a:r>
              <a:rPr lang="en-US" altLang="nl-NL" dirty="0"/>
              <a:t> machines )</a:t>
            </a:r>
          </a:p>
          <a:p>
            <a:r>
              <a:rPr lang="en-US" altLang="nl-NL" dirty="0" err="1"/>
              <a:t>Radiale</a:t>
            </a:r>
            <a:r>
              <a:rPr lang="en-US" altLang="nl-NL" dirty="0"/>
              <a:t> </a:t>
            </a:r>
            <a:r>
              <a:rPr lang="en-US" altLang="nl-NL" dirty="0" err="1"/>
              <a:t>plunjer</a:t>
            </a:r>
            <a:r>
              <a:rPr lang="en-US" altLang="nl-NL" dirty="0"/>
              <a:t> ( </a:t>
            </a:r>
            <a:r>
              <a:rPr lang="en-US" altLang="nl-NL" dirty="0" err="1"/>
              <a:t>zwaardere</a:t>
            </a:r>
            <a:r>
              <a:rPr lang="en-US" altLang="nl-NL" dirty="0"/>
              <a:t> machines )</a:t>
            </a:r>
          </a:p>
          <a:p>
            <a:r>
              <a:rPr lang="en-US" altLang="nl-NL" dirty="0" err="1"/>
              <a:t>Ingebouwde</a:t>
            </a:r>
            <a:r>
              <a:rPr lang="en-US" altLang="nl-NL" dirty="0"/>
              <a:t> rem</a:t>
            </a:r>
          </a:p>
          <a:p>
            <a:r>
              <a:rPr lang="en-US" altLang="nl-NL" dirty="0" err="1">
                <a:solidFill>
                  <a:schemeClr val="hlink"/>
                </a:solidFill>
              </a:rPr>
              <a:t>Onderhoud</a:t>
            </a:r>
            <a:r>
              <a:rPr lang="en-US" altLang="nl-NL" dirty="0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en-US" altLang="nl-NL" dirty="0" err="1">
                <a:solidFill>
                  <a:schemeClr val="hlink"/>
                </a:solidFill>
              </a:rPr>
              <a:t>Olie</a:t>
            </a:r>
            <a:r>
              <a:rPr lang="en-US" altLang="nl-NL" dirty="0">
                <a:solidFill>
                  <a:schemeClr val="hlink"/>
                </a:solidFill>
              </a:rPr>
              <a:t> </a:t>
            </a:r>
            <a:r>
              <a:rPr lang="en-US" altLang="nl-NL" dirty="0" err="1">
                <a:solidFill>
                  <a:schemeClr val="hlink"/>
                </a:solidFill>
              </a:rPr>
              <a:t>verversen</a:t>
            </a:r>
            <a:endParaRPr lang="en-US" altLang="nl-NL" dirty="0">
              <a:solidFill>
                <a:schemeClr val="hlink"/>
              </a:solidFill>
            </a:endParaRPr>
          </a:p>
          <a:p>
            <a:pPr lvl="1"/>
            <a:r>
              <a:rPr lang="en-US" altLang="nl-NL" dirty="0">
                <a:solidFill>
                  <a:schemeClr val="hlink"/>
                </a:solidFill>
              </a:rPr>
              <a:t>Sprocket </a:t>
            </a:r>
            <a:r>
              <a:rPr lang="en-US" altLang="nl-NL" dirty="0" err="1">
                <a:solidFill>
                  <a:schemeClr val="hlink"/>
                </a:solidFill>
              </a:rPr>
              <a:t>vervangen</a:t>
            </a:r>
            <a:endParaRPr lang="nl-NL" altLang="nl-NL" dirty="0">
              <a:solidFill>
                <a:schemeClr val="hlink"/>
              </a:solidFill>
            </a:endParaRPr>
          </a:p>
        </p:txBody>
      </p:sp>
      <p:pic>
        <p:nvPicPr>
          <p:cNvPr id="66564" name="Picture 4" descr="174066-photo-pieces_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708275"/>
            <a:ext cx="347345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DSC048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63429"/>
            <a:ext cx="3383607" cy="25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5243B98-4957-4200-87DA-8B0BA946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1F4F-2EB1-4579-8A3E-7590FEF1DA05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505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33375"/>
            <a:ext cx="6408712" cy="719361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Rijmotor</a:t>
            </a:r>
            <a:r>
              <a:rPr lang="en-US" altLang="nl-NL" dirty="0"/>
              <a:t> </a:t>
            </a:r>
            <a:r>
              <a:rPr lang="en-US" altLang="nl-NL" dirty="0" err="1"/>
              <a:t>mobiel</a:t>
            </a:r>
            <a:endParaRPr lang="nl-NL" altLang="nl-NL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052513"/>
            <a:ext cx="7186613" cy="4662487"/>
          </a:xfrm>
        </p:spPr>
        <p:txBody>
          <a:bodyPr/>
          <a:lstStyle/>
          <a:p>
            <a:r>
              <a:rPr lang="en-US" altLang="nl-NL" dirty="0" err="1"/>
              <a:t>Axiale</a:t>
            </a:r>
            <a:r>
              <a:rPr lang="en-US" altLang="nl-NL" dirty="0"/>
              <a:t> </a:t>
            </a:r>
            <a:r>
              <a:rPr lang="en-US" altLang="nl-NL" dirty="0" err="1"/>
              <a:t>plunjerpomp</a:t>
            </a:r>
            <a:endParaRPr lang="en-US" altLang="nl-NL" dirty="0"/>
          </a:p>
          <a:p>
            <a:endParaRPr lang="en-US" altLang="nl-NL" dirty="0"/>
          </a:p>
          <a:p>
            <a:r>
              <a:rPr lang="en-US" altLang="nl-NL" dirty="0" err="1">
                <a:solidFill>
                  <a:schemeClr val="hlink"/>
                </a:solidFill>
              </a:rPr>
              <a:t>Onderhoud</a:t>
            </a:r>
            <a:r>
              <a:rPr lang="en-US" altLang="nl-NL" dirty="0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en-US" altLang="nl-NL" dirty="0">
                <a:solidFill>
                  <a:schemeClr val="hlink"/>
                </a:solidFill>
              </a:rPr>
              <a:t>In </a:t>
            </a:r>
            <a:r>
              <a:rPr lang="en-US" altLang="nl-NL" dirty="0" err="1">
                <a:solidFill>
                  <a:schemeClr val="hlink"/>
                </a:solidFill>
              </a:rPr>
              <a:t>hydraulisch</a:t>
            </a:r>
            <a:r>
              <a:rPr lang="en-US" altLang="nl-NL" dirty="0">
                <a:solidFill>
                  <a:schemeClr val="hlink"/>
                </a:solidFill>
              </a:rPr>
              <a:t> </a:t>
            </a:r>
            <a:r>
              <a:rPr lang="en-US" altLang="nl-NL" dirty="0" err="1">
                <a:solidFill>
                  <a:schemeClr val="hlink"/>
                </a:solidFill>
              </a:rPr>
              <a:t>systeem</a:t>
            </a:r>
            <a:endParaRPr lang="nl-NL" altLang="nl-NL" dirty="0">
              <a:solidFill>
                <a:schemeClr val="hlink"/>
              </a:solidFill>
            </a:endParaRPr>
          </a:p>
        </p:txBody>
      </p:sp>
      <p:pic>
        <p:nvPicPr>
          <p:cNvPr id="67588" name="Picture 4" descr="Hydraulic-Piston-Pump-excavator-Parts-wheel-Roller-Parts-a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805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DSC086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1008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604684D-D4EF-468A-AE79-4B8CCE0B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28FF-62F7-402F-B3FC-638A968F41D8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8352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Tussenbak</a:t>
            </a:r>
            <a:r>
              <a:rPr lang="en-US" altLang="nl-NL" dirty="0"/>
              <a:t> </a:t>
            </a:r>
            <a:r>
              <a:rPr lang="en-US" altLang="nl-NL" dirty="0" err="1"/>
              <a:t>mobiel</a:t>
            </a:r>
            <a:r>
              <a:rPr lang="en-US" altLang="nl-NL" dirty="0"/>
              <a:t> </a:t>
            </a:r>
            <a:r>
              <a:rPr lang="en-US" altLang="nl-NL" sz="3200" dirty="0"/>
              <a:t>(</a:t>
            </a:r>
            <a:r>
              <a:rPr lang="en-US" altLang="nl-NL" dirty="0"/>
              <a:t> </a:t>
            </a:r>
            <a:r>
              <a:rPr lang="en-US" altLang="nl-NL" sz="3200" dirty="0"/>
              <a:t>met </a:t>
            </a:r>
            <a:r>
              <a:rPr lang="en-US" altLang="nl-NL" sz="3200" dirty="0" err="1"/>
              <a:t>tussenassen</a:t>
            </a:r>
            <a:r>
              <a:rPr lang="en-US" altLang="nl-NL" sz="3200" dirty="0"/>
              <a:t> )</a:t>
            </a:r>
            <a:endParaRPr lang="nl-NL" altLang="nl-NL" sz="32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905000"/>
            <a:ext cx="7934325" cy="3810000"/>
          </a:xfrm>
        </p:spPr>
        <p:txBody>
          <a:bodyPr/>
          <a:lstStyle/>
          <a:p>
            <a:r>
              <a:rPr lang="en-US" altLang="nl-NL"/>
              <a:t>Verdeling voor / achteras</a:t>
            </a:r>
          </a:p>
          <a:p>
            <a:endParaRPr lang="en-US" altLang="nl-NL"/>
          </a:p>
          <a:p>
            <a:r>
              <a:rPr lang="en-US" altLang="nl-NL">
                <a:solidFill>
                  <a:schemeClr val="hlink"/>
                </a:solidFill>
              </a:rPr>
              <a:t>Onderhoud:</a:t>
            </a:r>
          </a:p>
          <a:p>
            <a:pPr lvl="1"/>
            <a:r>
              <a:rPr lang="en-US" altLang="nl-NL">
                <a:solidFill>
                  <a:schemeClr val="hlink"/>
                </a:solidFill>
              </a:rPr>
              <a:t>Olieverversen</a:t>
            </a:r>
          </a:p>
          <a:p>
            <a:pPr lvl="1"/>
            <a:r>
              <a:rPr lang="en-US" altLang="nl-NL">
                <a:solidFill>
                  <a:schemeClr val="hlink"/>
                </a:solidFill>
              </a:rPr>
              <a:t>Smeren </a:t>
            </a:r>
            <a:endParaRPr lang="nl-NL" altLang="nl-NL">
              <a:solidFill>
                <a:schemeClr val="hlink"/>
              </a:solidFill>
            </a:endParaRPr>
          </a:p>
        </p:txBody>
      </p:sp>
      <p:pic>
        <p:nvPicPr>
          <p:cNvPr id="70660" name="Picture 4" descr="DSC048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4681215" cy="350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DSC048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3095625" cy="23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EA2629-5FC1-43AE-9B43-3E7BCBB5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920B8-CCA7-4091-8DE7-0D014530797D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080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648"/>
            <a:ext cx="4033143" cy="1181596"/>
          </a:xfrm>
        </p:spPr>
        <p:txBody>
          <a:bodyPr/>
          <a:lstStyle/>
          <a:p>
            <a:r>
              <a:rPr lang="en-US" altLang="nl-NL" dirty="0" err="1"/>
              <a:t>Zwenkmotor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341438"/>
            <a:ext cx="8078788" cy="4373562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Axiale</a:t>
            </a:r>
            <a:r>
              <a:rPr lang="en-US" altLang="nl-NL" dirty="0"/>
              <a:t> </a:t>
            </a:r>
            <a:r>
              <a:rPr lang="en-US" altLang="nl-NL" dirty="0" err="1"/>
              <a:t>plunjerpomp</a:t>
            </a:r>
            <a:endParaRPr lang="en-US" altLang="nl-NL" dirty="0"/>
          </a:p>
          <a:p>
            <a:r>
              <a:rPr lang="en-US" altLang="nl-NL" dirty="0" err="1"/>
              <a:t>Ingebouwde</a:t>
            </a:r>
            <a:r>
              <a:rPr lang="en-US" altLang="nl-NL" dirty="0"/>
              <a:t> rem</a:t>
            </a:r>
          </a:p>
          <a:p>
            <a:r>
              <a:rPr lang="en-US" altLang="nl-NL" dirty="0" err="1"/>
              <a:t>Reductiebak</a:t>
            </a:r>
            <a:r>
              <a:rPr lang="en-US" altLang="nl-NL" dirty="0"/>
              <a:t> </a:t>
            </a:r>
          </a:p>
          <a:p>
            <a:r>
              <a:rPr lang="en-US" altLang="nl-NL" dirty="0" err="1"/>
              <a:t>Oliepeil</a:t>
            </a:r>
            <a:r>
              <a:rPr lang="en-US" altLang="nl-NL" dirty="0"/>
              <a:t> </a:t>
            </a:r>
          </a:p>
          <a:p>
            <a:r>
              <a:rPr lang="en-US" altLang="nl-NL" dirty="0" err="1">
                <a:solidFill>
                  <a:schemeClr val="hlink"/>
                </a:solidFill>
              </a:rPr>
              <a:t>Onderhoud</a:t>
            </a:r>
            <a:r>
              <a:rPr lang="en-US" altLang="nl-NL" dirty="0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en-US" altLang="nl-NL" dirty="0" err="1">
                <a:solidFill>
                  <a:schemeClr val="hlink"/>
                </a:solidFill>
              </a:rPr>
              <a:t>Oliepeil</a:t>
            </a:r>
            <a:r>
              <a:rPr lang="en-US" altLang="nl-NL" dirty="0">
                <a:solidFill>
                  <a:schemeClr val="hlink"/>
                </a:solidFill>
              </a:rPr>
              <a:t> ( </a:t>
            </a:r>
            <a:r>
              <a:rPr lang="en-US" altLang="nl-NL" dirty="0" err="1">
                <a:solidFill>
                  <a:schemeClr val="hlink"/>
                </a:solidFill>
              </a:rPr>
              <a:t>reductiebak</a:t>
            </a:r>
            <a:r>
              <a:rPr lang="en-US" altLang="nl-NL" dirty="0">
                <a:solidFill>
                  <a:schemeClr val="hlink"/>
                </a:solidFill>
              </a:rPr>
              <a:t> )</a:t>
            </a:r>
          </a:p>
          <a:p>
            <a:pPr lvl="1"/>
            <a:r>
              <a:rPr lang="en-US" altLang="nl-NL" dirty="0" err="1">
                <a:solidFill>
                  <a:schemeClr val="hlink"/>
                </a:solidFill>
              </a:rPr>
              <a:t>Olie</a:t>
            </a:r>
            <a:r>
              <a:rPr lang="en-US" altLang="nl-NL" dirty="0">
                <a:solidFill>
                  <a:schemeClr val="hlink"/>
                </a:solidFill>
              </a:rPr>
              <a:t> </a:t>
            </a:r>
            <a:r>
              <a:rPr lang="en-US" altLang="nl-NL" dirty="0" err="1">
                <a:solidFill>
                  <a:schemeClr val="hlink"/>
                </a:solidFill>
              </a:rPr>
              <a:t>verversen</a:t>
            </a:r>
            <a:endParaRPr lang="nl-NL" altLang="nl-NL" dirty="0">
              <a:solidFill>
                <a:schemeClr val="hlink"/>
              </a:solidFill>
            </a:endParaRPr>
          </a:p>
        </p:txBody>
      </p:sp>
      <p:pic>
        <p:nvPicPr>
          <p:cNvPr id="68615" name="Picture 7" descr="Hydraulic_Swing_M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14" y="116632"/>
            <a:ext cx="4968875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DSC086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2" y="2667744"/>
            <a:ext cx="3563937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423EF29-D537-426B-AFA9-AF00D539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1A75-AF2E-47FA-94D0-3AE6B3CF8C2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565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1"/>
            <a:ext cx="4680520" cy="864095"/>
          </a:xfrm>
        </p:spPr>
        <p:txBody>
          <a:bodyPr/>
          <a:lstStyle/>
          <a:p>
            <a:r>
              <a:rPr lang="en-US" altLang="nl-NL" dirty="0" err="1"/>
              <a:t>Aandrijf</a:t>
            </a:r>
            <a:r>
              <a:rPr lang="en-US" altLang="nl-NL" dirty="0"/>
              <a:t> </a:t>
            </a:r>
            <a:r>
              <a:rPr lang="en-US" altLang="nl-NL" dirty="0" err="1"/>
              <a:t>assen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96975"/>
            <a:ext cx="8005763" cy="4518025"/>
          </a:xfrm>
        </p:spPr>
        <p:txBody>
          <a:bodyPr/>
          <a:lstStyle/>
          <a:p>
            <a:r>
              <a:rPr lang="en-US" altLang="nl-NL" dirty="0" err="1"/>
              <a:t>Differentieel</a:t>
            </a:r>
            <a:r>
              <a:rPr lang="en-US" altLang="nl-NL" dirty="0"/>
              <a:t>                                   </a:t>
            </a:r>
          </a:p>
          <a:p>
            <a:r>
              <a:rPr lang="en-US" altLang="nl-NL" dirty="0" err="1"/>
              <a:t>Remmen</a:t>
            </a:r>
            <a:r>
              <a:rPr lang="en-US" altLang="nl-NL" dirty="0"/>
              <a:t> </a:t>
            </a:r>
          </a:p>
          <a:p>
            <a:r>
              <a:rPr lang="en-US" altLang="nl-NL" dirty="0" err="1"/>
              <a:t>Eindvertraging</a:t>
            </a:r>
            <a:r>
              <a:rPr lang="en-US" altLang="nl-NL" dirty="0"/>
              <a:t> ( </a:t>
            </a:r>
            <a:r>
              <a:rPr lang="en-US" altLang="nl-NL" dirty="0" err="1"/>
              <a:t>planetair</a:t>
            </a:r>
            <a:r>
              <a:rPr lang="en-US" altLang="nl-NL" dirty="0"/>
              <a:t> )</a:t>
            </a:r>
          </a:p>
          <a:p>
            <a:r>
              <a:rPr lang="en-US" altLang="nl-NL" dirty="0" err="1">
                <a:solidFill>
                  <a:schemeClr val="hlink"/>
                </a:solidFill>
              </a:rPr>
              <a:t>Onderhoud</a:t>
            </a:r>
            <a:r>
              <a:rPr lang="en-US" altLang="nl-NL" dirty="0">
                <a:solidFill>
                  <a:schemeClr val="hlink"/>
                </a:solidFill>
              </a:rPr>
              <a:t>: </a:t>
            </a:r>
            <a:r>
              <a:rPr lang="en-US" altLang="nl-NL" dirty="0" err="1">
                <a:solidFill>
                  <a:schemeClr val="hlink"/>
                </a:solidFill>
              </a:rPr>
              <a:t>olie</a:t>
            </a:r>
            <a:r>
              <a:rPr lang="en-US" altLang="nl-NL" dirty="0">
                <a:solidFill>
                  <a:schemeClr val="hlink"/>
                </a:solidFill>
              </a:rPr>
              <a:t> </a:t>
            </a:r>
            <a:r>
              <a:rPr lang="en-US" altLang="nl-NL" dirty="0" err="1">
                <a:solidFill>
                  <a:schemeClr val="hlink"/>
                </a:solidFill>
              </a:rPr>
              <a:t>verversen</a:t>
            </a:r>
            <a:endParaRPr lang="en-US" altLang="nl-NL" dirty="0">
              <a:solidFill>
                <a:schemeClr val="hlink"/>
              </a:solidFill>
            </a:endParaRPr>
          </a:p>
          <a:p>
            <a:endParaRPr lang="en-US" altLang="nl-NL" dirty="0"/>
          </a:p>
        </p:txBody>
      </p:sp>
      <p:pic>
        <p:nvPicPr>
          <p:cNvPr id="69638" name="Picture 6" descr="800px-Bauma_2007_ZF_Loader_Axle_MT-L3075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90632"/>
            <a:ext cx="7596336" cy="326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BD71AB-D68C-47BE-89B4-20539409B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D0DC-A6CD-4913-8540-109EE704A8D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247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380" y="188641"/>
            <a:ext cx="5184692" cy="720079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Differentieel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80728"/>
            <a:ext cx="7790061" cy="4734272"/>
          </a:xfrm>
        </p:spPr>
        <p:txBody>
          <a:bodyPr/>
          <a:lstStyle/>
          <a:p>
            <a:r>
              <a:rPr lang="en-US" altLang="nl-NL" dirty="0" err="1"/>
              <a:t>Verdeling</a:t>
            </a:r>
            <a:r>
              <a:rPr lang="en-US" altLang="nl-NL" dirty="0"/>
              <a:t> links / </a:t>
            </a:r>
            <a:r>
              <a:rPr lang="en-US" altLang="nl-NL" dirty="0" err="1"/>
              <a:t>rechts</a:t>
            </a:r>
            <a:endParaRPr lang="nl-NL" altLang="nl-NL" dirty="0"/>
          </a:p>
        </p:txBody>
      </p:sp>
      <p:pic>
        <p:nvPicPr>
          <p:cNvPr id="77828" name="Picture 4" descr="800px-BAUMA_2004_ZF_Differentialgetrie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16832"/>
            <a:ext cx="7380288" cy="55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7E1D96-EBC9-4942-B3BA-6299E195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1824-1E3E-40CC-8F6E-F3B10FFE3FF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21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0"/>
            <a:ext cx="6264695" cy="1828800"/>
          </a:xfrm>
        </p:spPr>
        <p:txBody>
          <a:bodyPr/>
          <a:lstStyle/>
          <a:p>
            <a:r>
              <a:rPr lang="en-US" altLang="nl-NL" dirty="0" err="1"/>
              <a:t>Iets</a:t>
            </a:r>
            <a:r>
              <a:rPr lang="en-US" altLang="nl-NL" dirty="0"/>
              <a:t> </a:t>
            </a:r>
            <a:r>
              <a:rPr lang="en-US" altLang="nl-NL" dirty="0" err="1"/>
              <a:t>complexer</a:t>
            </a:r>
            <a:r>
              <a:rPr lang="en-US" altLang="nl-NL" dirty="0"/>
              <a:t> </a:t>
            </a:r>
            <a:r>
              <a:rPr lang="en-US" altLang="nl-NL" dirty="0" err="1"/>
              <a:t>systeem</a:t>
            </a:r>
            <a:endParaRPr lang="nl-NL" altLang="nl-NL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21508" name="Picture 4" descr="3706005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749313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158B54-27F6-4303-8EA4-9FF843DC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1A1-B19E-4878-A482-251F0B8AE2B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776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43000"/>
            <a:ext cx="8054975" cy="685800"/>
          </a:xfrm>
        </p:spPr>
        <p:txBody>
          <a:bodyPr>
            <a:normAutofit/>
          </a:bodyPr>
          <a:lstStyle/>
          <a:p>
            <a:r>
              <a:rPr lang="en-US" altLang="nl-NL"/>
              <a:t>Planetaire eindaandrijving</a:t>
            </a:r>
            <a:endParaRPr lang="nl-NL" altLang="nl-NL"/>
          </a:p>
        </p:txBody>
      </p:sp>
      <p:pic>
        <p:nvPicPr>
          <p:cNvPr id="96263" name="Picture 7" descr="planetair_tandwiel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582236"/>
            <a:ext cx="56515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2" name="Picture 16" descr="bbc_ge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33602"/>
            <a:ext cx="3995737" cy="39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C795AC-8A89-4316-8BD5-B62428D3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81D2-93E4-4269-B4C0-D1EBC2ED493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358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DSC048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00675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DSC04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2874963"/>
            <a:ext cx="5311775" cy="39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F8AED3C-F01B-46F3-A03B-FB8A86B8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32A9-E0C2-49E7-B209-B1C191ABDA6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122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74938" cy="1143000"/>
          </a:xfrm>
        </p:spPr>
        <p:txBody>
          <a:bodyPr/>
          <a:lstStyle/>
          <a:p>
            <a:r>
              <a:rPr lang="en-US" altLang="nl-NL" dirty="0" err="1"/>
              <a:t>Powershift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5760639" cy="4518248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Automatische</a:t>
            </a:r>
            <a:r>
              <a:rPr lang="en-US" altLang="nl-NL" dirty="0"/>
              <a:t> </a:t>
            </a:r>
            <a:r>
              <a:rPr lang="en-US" altLang="nl-NL" dirty="0" err="1"/>
              <a:t>versnellingsbak</a:t>
            </a:r>
            <a:endParaRPr lang="en-US" altLang="nl-NL" dirty="0"/>
          </a:p>
          <a:p>
            <a:r>
              <a:rPr lang="en-US" altLang="nl-NL" dirty="0"/>
              <a:t>Met </a:t>
            </a:r>
            <a:r>
              <a:rPr lang="en-US" altLang="nl-NL" dirty="0" err="1"/>
              <a:t>tussenbak</a:t>
            </a:r>
            <a:endParaRPr lang="en-US" altLang="nl-NL" dirty="0"/>
          </a:p>
          <a:p>
            <a:r>
              <a:rPr lang="en-US" altLang="nl-NL" dirty="0" err="1"/>
              <a:t>Koppelomvormer</a:t>
            </a:r>
            <a:endParaRPr lang="en-US" altLang="nl-NL" dirty="0"/>
          </a:p>
          <a:p>
            <a:endParaRPr lang="en-US" altLang="nl-NL" dirty="0"/>
          </a:p>
          <a:p>
            <a:r>
              <a:rPr lang="en-US" altLang="nl-NL" dirty="0" err="1">
                <a:solidFill>
                  <a:schemeClr val="hlink"/>
                </a:solidFill>
              </a:rPr>
              <a:t>Onderhoud</a:t>
            </a:r>
            <a:r>
              <a:rPr lang="en-US" altLang="nl-NL" dirty="0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en-US" altLang="nl-NL" dirty="0" err="1">
                <a:solidFill>
                  <a:schemeClr val="hlink"/>
                </a:solidFill>
              </a:rPr>
              <a:t>Oliepeil</a:t>
            </a:r>
            <a:endParaRPr lang="en-US" altLang="nl-NL" dirty="0">
              <a:solidFill>
                <a:schemeClr val="hlink"/>
              </a:solidFill>
            </a:endParaRPr>
          </a:p>
          <a:p>
            <a:pPr lvl="1"/>
            <a:r>
              <a:rPr lang="en-US" altLang="nl-NL" dirty="0" err="1">
                <a:solidFill>
                  <a:schemeClr val="hlink"/>
                </a:solidFill>
              </a:rPr>
              <a:t>Olie</a:t>
            </a:r>
            <a:r>
              <a:rPr lang="en-US" altLang="nl-NL" dirty="0">
                <a:solidFill>
                  <a:schemeClr val="hlink"/>
                </a:solidFill>
              </a:rPr>
              <a:t> </a:t>
            </a:r>
            <a:r>
              <a:rPr lang="en-US" altLang="nl-NL" dirty="0" err="1">
                <a:solidFill>
                  <a:schemeClr val="hlink"/>
                </a:solidFill>
              </a:rPr>
              <a:t>verversen</a:t>
            </a:r>
            <a:endParaRPr lang="nl-NL" altLang="nl-NL" dirty="0">
              <a:solidFill>
                <a:schemeClr val="hlink"/>
              </a:solidFill>
            </a:endParaRPr>
          </a:p>
        </p:txBody>
      </p:sp>
      <p:pic>
        <p:nvPicPr>
          <p:cNvPr id="73732" name="Picture 4" descr="Fig05_Premium_Line_Ergopower_Getriebe_IMG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66320"/>
            <a:ext cx="3816424" cy="50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257737F-B3E7-4E62-B7FE-13CD2B29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04CA-7449-46E1-B09C-37B55C39ECB8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262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75780" name="Picture 4" descr="800px-ZF_Gearbox_Bauma_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8BD971E-2B1A-4744-B993-521C754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DE13-E5BD-4DF4-A6F2-82AC0CC7C99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250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3"/>
            <a:ext cx="6174556" cy="864095"/>
          </a:xfrm>
        </p:spPr>
        <p:txBody>
          <a:bodyPr/>
          <a:lstStyle/>
          <a:p>
            <a:r>
              <a:rPr lang="en-US" altLang="nl-NL" dirty="0" err="1"/>
              <a:t>Koppelomvormer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8078788" cy="4589462"/>
          </a:xfrm>
        </p:spPr>
        <p:txBody>
          <a:bodyPr/>
          <a:lstStyle/>
          <a:p>
            <a:r>
              <a:rPr lang="en-US" altLang="nl-NL"/>
              <a:t>Vloeistof koppeling</a:t>
            </a:r>
            <a:endParaRPr lang="nl-NL" altLang="nl-NL"/>
          </a:p>
        </p:txBody>
      </p:sp>
      <p:pic>
        <p:nvPicPr>
          <p:cNvPr id="74756" name="Picture 4" descr="koppelomvor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427984" cy="49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1132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4A6F3B0-F97F-43F1-8ABC-1A37D4C5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2AF5-42AB-4C50-B334-3591ED84DF60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812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IMG_0255_(Small)_(Custo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84650"/>
            <a:ext cx="3563937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zf_getriebe_wandler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7675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B56021A-19BD-49BB-AA12-A1BC750C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639D-5E4F-4438-9881-CCDE98A419BC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4335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106688" cy="1143000"/>
          </a:xfrm>
        </p:spPr>
        <p:txBody>
          <a:bodyPr/>
          <a:lstStyle/>
          <a:p>
            <a:r>
              <a:rPr lang="en-US" altLang="nl-NL" dirty="0" err="1"/>
              <a:t>Rupsen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dirty="0" err="1"/>
              <a:t>Metaal</a:t>
            </a:r>
            <a:endParaRPr lang="en-US" altLang="nl-NL" dirty="0"/>
          </a:p>
          <a:p>
            <a:r>
              <a:rPr lang="en-US" altLang="nl-NL" dirty="0"/>
              <a:t>Rubber</a:t>
            </a:r>
          </a:p>
          <a:p>
            <a:r>
              <a:rPr lang="en-US" altLang="nl-NL" dirty="0" err="1"/>
              <a:t>Metaal</a:t>
            </a:r>
            <a:r>
              <a:rPr lang="en-US" altLang="nl-NL" dirty="0"/>
              <a:t> met rubber</a:t>
            </a:r>
            <a:endParaRPr lang="nl-NL" altLang="nl-NL" dirty="0"/>
          </a:p>
        </p:txBody>
      </p:sp>
      <p:pic>
        <p:nvPicPr>
          <p:cNvPr id="78852" name="Picture 4" descr="j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375"/>
            <a:ext cx="468312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076825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4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005263"/>
            <a:ext cx="38195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A25C9C-92D4-43D4-99B2-57A99282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EDE70-2628-47AF-8186-A0563F5A47C8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2078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2656"/>
            <a:ext cx="3744218" cy="1496144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Slijtdelen</a:t>
            </a:r>
            <a:r>
              <a:rPr lang="en-US" altLang="nl-NL" dirty="0"/>
              <a:t> </a:t>
            </a:r>
            <a:r>
              <a:rPr lang="en-US" altLang="nl-NL" dirty="0" err="1"/>
              <a:t>rupsen</a:t>
            </a:r>
            <a:endParaRPr lang="nl-NL" altLang="nl-NL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05000"/>
            <a:ext cx="7789863" cy="3810000"/>
          </a:xfrm>
        </p:spPr>
        <p:txBody>
          <a:bodyPr/>
          <a:lstStyle/>
          <a:p>
            <a:r>
              <a:rPr lang="en-US" altLang="nl-NL" dirty="0" err="1"/>
              <a:t>Rupsketting</a:t>
            </a:r>
            <a:endParaRPr lang="en-US" altLang="nl-NL" dirty="0"/>
          </a:p>
          <a:p>
            <a:r>
              <a:rPr lang="en-US" altLang="nl-NL" dirty="0" err="1"/>
              <a:t>Looprol</a:t>
            </a:r>
            <a:endParaRPr lang="en-US" altLang="nl-NL" dirty="0"/>
          </a:p>
          <a:p>
            <a:r>
              <a:rPr lang="en-US" altLang="nl-NL" dirty="0" err="1"/>
              <a:t>Bovenrol</a:t>
            </a:r>
            <a:endParaRPr lang="en-US" altLang="nl-NL" dirty="0"/>
          </a:p>
          <a:p>
            <a:r>
              <a:rPr lang="en-US" altLang="nl-NL" dirty="0"/>
              <a:t>Sprocket</a:t>
            </a:r>
          </a:p>
          <a:p>
            <a:r>
              <a:rPr lang="en-US" altLang="nl-NL" dirty="0" err="1"/>
              <a:t>Spanwiel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82948" name="Picture 4" descr="uu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44813"/>
            <a:ext cx="6804025" cy="38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16"/>
            <a:ext cx="529272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33ED2E7-E75C-41C2-BC65-835F326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A935-F03D-499D-88DA-A8DBB0058C55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770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640"/>
            <a:ext cx="4248720" cy="936104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Rupsen</a:t>
            </a:r>
            <a:r>
              <a:rPr lang="en-US" altLang="nl-NL" dirty="0"/>
              <a:t> </a:t>
            </a:r>
            <a:r>
              <a:rPr lang="en-US" altLang="nl-NL" dirty="0" err="1"/>
              <a:t>vervangen</a:t>
            </a:r>
            <a:endParaRPr lang="nl-NL" altLang="nl-NL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052737"/>
            <a:ext cx="7861300" cy="4662264"/>
          </a:xfrm>
        </p:spPr>
        <p:txBody>
          <a:bodyPr/>
          <a:lstStyle/>
          <a:p>
            <a:r>
              <a:rPr lang="en-US" altLang="nl-NL" dirty="0" err="1"/>
              <a:t>Ontspannen</a:t>
            </a:r>
            <a:r>
              <a:rPr lang="en-US" altLang="nl-NL" dirty="0"/>
              <a:t> / </a:t>
            </a:r>
            <a:r>
              <a:rPr lang="en-US" altLang="nl-NL" dirty="0" err="1"/>
              <a:t>opspannen</a:t>
            </a:r>
            <a:endParaRPr lang="en-US" altLang="nl-NL" dirty="0"/>
          </a:p>
          <a:p>
            <a:r>
              <a:rPr lang="en-US" altLang="nl-NL" dirty="0" err="1"/>
              <a:t>Spanwiel</a:t>
            </a:r>
            <a:r>
              <a:rPr lang="en-US" altLang="nl-NL" dirty="0"/>
              <a:t> </a:t>
            </a:r>
          </a:p>
          <a:p>
            <a:r>
              <a:rPr lang="en-US" altLang="nl-NL" dirty="0" err="1"/>
              <a:t>Gebruikshandleiding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79878" name="Picture 6" descr="uuuuuuuu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3789040"/>
            <a:ext cx="3131840" cy="17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1" name="Picture 9" descr="DSC086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817480"/>
            <a:ext cx="5724128" cy="42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FE32F9-C434-4C6C-9F77-8E6FCAD5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3B92-94FB-465F-A077-4917F6F66B6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942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0350"/>
            <a:ext cx="4827588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46413"/>
            <a:ext cx="6265863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7E4CFB3-BF70-40E1-8378-9D7B1B50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EB31-F219-454B-B2E5-1D8FEAB19C0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99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"/>
            <a:ext cx="5544294" cy="1340767"/>
          </a:xfrm>
        </p:spPr>
        <p:txBody>
          <a:bodyPr/>
          <a:lstStyle/>
          <a:p>
            <a:r>
              <a:rPr lang="en-US" altLang="nl-NL" dirty="0" err="1"/>
              <a:t>Hydraulische</a:t>
            </a:r>
            <a:r>
              <a:rPr lang="en-US" altLang="nl-NL" dirty="0"/>
              <a:t> </a:t>
            </a:r>
            <a:r>
              <a:rPr lang="en-US" altLang="nl-NL" dirty="0" err="1"/>
              <a:t>pompen</a:t>
            </a:r>
            <a:r>
              <a:rPr lang="en-US" altLang="nl-NL" dirty="0"/>
              <a:t> </a:t>
            </a:r>
            <a:endParaRPr lang="nl-NL" altLang="nl-NL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341438"/>
            <a:ext cx="7718425" cy="4373562"/>
          </a:xfrm>
        </p:spPr>
        <p:txBody>
          <a:bodyPr/>
          <a:lstStyle/>
          <a:p>
            <a:r>
              <a:rPr lang="en-US" altLang="nl-NL"/>
              <a:t>Aandrijving dieselmotor </a:t>
            </a:r>
          </a:p>
          <a:p>
            <a:r>
              <a:rPr lang="en-US" altLang="nl-NL">
                <a:solidFill>
                  <a:schemeClr val="hlink"/>
                </a:solidFill>
              </a:rPr>
              <a:t>Tandwielpomp</a:t>
            </a:r>
          </a:p>
          <a:p>
            <a:r>
              <a:rPr lang="en-US" altLang="nl-NL">
                <a:solidFill>
                  <a:schemeClr val="hlink"/>
                </a:solidFill>
              </a:rPr>
              <a:t>Plunjerpomp </a:t>
            </a:r>
          </a:p>
          <a:p>
            <a:r>
              <a:rPr lang="en-US" altLang="nl-NL">
                <a:solidFill>
                  <a:schemeClr val="hlink"/>
                </a:solidFill>
              </a:rPr>
              <a:t>Schottenpomp</a:t>
            </a:r>
          </a:p>
          <a:p>
            <a:endParaRPr lang="nl-NL" altLang="nl-NL">
              <a:solidFill>
                <a:schemeClr val="hlink"/>
              </a:solidFill>
            </a:endParaRPr>
          </a:p>
        </p:txBody>
      </p:sp>
      <p:pic>
        <p:nvPicPr>
          <p:cNvPr id="23559" name="Picture 7" descr="DSC04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1072"/>
            <a:ext cx="3985444" cy="29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SC048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42" y="2492896"/>
            <a:ext cx="403225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ABC6DD-CB40-43CC-88E4-EBF26387E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B969-A2A2-42F3-945C-EB6E36F5361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217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Wielen en banden</a:t>
            </a:r>
            <a:endParaRPr lang="nl-NL" altLang="nl-NL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nl-NL"/>
              <a:t>Mobiele graafmachine</a:t>
            </a:r>
          </a:p>
          <a:p>
            <a:r>
              <a:rPr lang="en-US" altLang="nl-NL"/>
              <a:t>Wiellader</a:t>
            </a:r>
          </a:p>
          <a:p>
            <a:r>
              <a:rPr lang="en-US" altLang="nl-NL"/>
              <a:t>Snelheid</a:t>
            </a:r>
          </a:p>
          <a:p>
            <a:r>
              <a:rPr lang="en-US" altLang="nl-NL"/>
              <a:t>Insnijdgevaar</a:t>
            </a:r>
          </a:p>
          <a:p>
            <a:r>
              <a:rPr lang="en-US" altLang="nl-NL"/>
              <a:t>Insporing </a:t>
            </a:r>
          </a:p>
          <a:p>
            <a:r>
              <a:rPr lang="en-US" altLang="nl-NL"/>
              <a:t>Inzet </a:t>
            </a:r>
          </a:p>
          <a:p>
            <a:r>
              <a:rPr lang="en-US" altLang="nl-NL"/>
              <a:t>Dubbellucht</a:t>
            </a:r>
          </a:p>
          <a:p>
            <a:r>
              <a:rPr lang="en-US" altLang="nl-NL"/>
              <a:t>Montage gevaar</a:t>
            </a:r>
          </a:p>
          <a:p>
            <a:endParaRPr lang="nl-NL" altLang="nl-NL"/>
          </a:p>
        </p:txBody>
      </p:sp>
      <p:pic>
        <p:nvPicPr>
          <p:cNvPr id="81925" name="Picture 5" descr="ms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894960" cy="41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D493EB-70C1-4F2C-8CD4-A67962CF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A39B-A145-4F02-99DD-DB70F12F55D8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782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22912" cy="1143000"/>
          </a:xfrm>
        </p:spPr>
        <p:txBody>
          <a:bodyPr/>
          <a:lstStyle/>
          <a:p>
            <a:r>
              <a:rPr lang="en-US" altLang="nl-NL" dirty="0" err="1"/>
              <a:t>Profielen</a:t>
            </a:r>
            <a:r>
              <a:rPr lang="en-US" altLang="nl-NL" dirty="0"/>
              <a:t> </a:t>
            </a:r>
            <a:r>
              <a:rPr lang="en-US" altLang="nl-NL" dirty="0" err="1"/>
              <a:t>banden</a:t>
            </a:r>
            <a:endParaRPr lang="nl-NL" altLang="nl-NL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05000"/>
            <a:ext cx="8078788" cy="3810000"/>
          </a:xfrm>
        </p:spPr>
        <p:txBody>
          <a:bodyPr/>
          <a:lstStyle/>
          <a:p>
            <a:r>
              <a:rPr lang="en-US" altLang="nl-NL"/>
              <a:t>Rotsachtig </a:t>
            </a:r>
            <a:r>
              <a:rPr lang="en-US" altLang="nl-NL" sz="1600"/>
              <a:t>( dikke laag rubber + evt. ketting)</a:t>
            </a:r>
          </a:p>
          <a:p>
            <a:r>
              <a:rPr lang="en-US" altLang="nl-NL"/>
              <a:t>Zeer zwaar gebruik</a:t>
            </a:r>
          </a:p>
          <a:p>
            <a:r>
              <a:rPr lang="en-US" altLang="nl-NL"/>
              <a:t>Zwaar gebruik </a:t>
            </a:r>
            <a:r>
              <a:rPr lang="en-US" altLang="nl-NL" sz="1600"/>
              <a:t>( mijnen )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260350"/>
            <a:ext cx="38163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25"/>
            <a:ext cx="42846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03625"/>
            <a:ext cx="392906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B588A-C915-4A27-8029-B8BE8221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7D39-AC24-48B1-B536-AADC41CCD4E6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2431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/>
          <a:lstStyle/>
          <a:p>
            <a:r>
              <a:rPr lang="en-US" altLang="nl-NL" dirty="0" err="1"/>
              <a:t>Profielen</a:t>
            </a:r>
            <a:r>
              <a:rPr lang="en-US" altLang="nl-NL" dirty="0"/>
              <a:t> </a:t>
            </a:r>
            <a:r>
              <a:rPr lang="en-US" altLang="nl-NL" dirty="0" err="1"/>
              <a:t>banden</a:t>
            </a:r>
            <a:endParaRPr lang="nl-NL" altLang="nl-NL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0768"/>
            <a:ext cx="7934325" cy="4374232"/>
          </a:xfrm>
        </p:spPr>
        <p:txBody>
          <a:bodyPr/>
          <a:lstStyle/>
          <a:p>
            <a:r>
              <a:rPr lang="en-US" altLang="nl-NL" dirty="0" err="1"/>
              <a:t>Algemeen</a:t>
            </a:r>
            <a:r>
              <a:rPr lang="en-US" altLang="nl-NL" dirty="0"/>
              <a:t> </a:t>
            </a:r>
            <a:r>
              <a:rPr lang="en-US" altLang="nl-NL" dirty="0" err="1"/>
              <a:t>gebruik</a:t>
            </a:r>
            <a:endParaRPr lang="en-US" altLang="nl-NL" dirty="0"/>
          </a:p>
          <a:p>
            <a:r>
              <a:rPr lang="en-US" altLang="nl-NL" dirty="0"/>
              <a:t>Licht </a:t>
            </a:r>
            <a:r>
              <a:rPr lang="en-US" altLang="nl-NL" dirty="0" err="1"/>
              <a:t>gebruik</a:t>
            </a:r>
            <a:endParaRPr lang="en-US" altLang="nl-NL" dirty="0"/>
          </a:p>
          <a:p>
            <a:r>
              <a:rPr lang="en-US" altLang="nl-NL" dirty="0"/>
              <a:t>High speed </a:t>
            </a:r>
            <a:r>
              <a:rPr lang="en-US" altLang="nl-NL" sz="1600" dirty="0"/>
              <a:t>( </a:t>
            </a:r>
            <a:r>
              <a:rPr lang="en-US" altLang="nl-NL" sz="1600" dirty="0" err="1"/>
              <a:t>waterafvoer</a:t>
            </a:r>
            <a:r>
              <a:rPr lang="en-US" altLang="nl-NL" sz="1600" dirty="0"/>
              <a:t> )</a:t>
            </a:r>
            <a:endParaRPr lang="nl-NL" altLang="nl-NL" sz="1600" dirty="0"/>
          </a:p>
          <a:p>
            <a:endParaRPr lang="nl-NL" altLang="nl-NL" sz="1600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37782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9463"/>
            <a:ext cx="42116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76625"/>
            <a:ext cx="40290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CBFD15E-E611-458C-9D14-3191FBF9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570A-58D5-4601-8545-25E041DC9C9A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159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95236" name="Picture 4" descr="cat-9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2" y="0"/>
            <a:ext cx="9247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C12AFF-B4E5-404E-A494-C9407BDD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E540-5863-40F2-908E-0E24279ADBB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513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60351"/>
            <a:ext cx="3527623" cy="5454650"/>
          </a:xfrm>
        </p:spPr>
        <p:txBody>
          <a:bodyPr/>
          <a:lstStyle/>
          <a:p>
            <a:r>
              <a:rPr lang="en-US" altLang="nl-NL" dirty="0" err="1"/>
              <a:t>Dubbellucht</a:t>
            </a:r>
            <a:r>
              <a:rPr lang="en-US" altLang="nl-NL" dirty="0"/>
              <a:t> HGM</a:t>
            </a:r>
          </a:p>
          <a:p>
            <a:r>
              <a:rPr lang="en-US" altLang="nl-NL" dirty="0"/>
              <a:t>Meer </a:t>
            </a:r>
            <a:r>
              <a:rPr lang="en-US" altLang="nl-NL" dirty="0" err="1"/>
              <a:t>oppervlak</a:t>
            </a:r>
            <a:endParaRPr lang="en-US" altLang="nl-NL" dirty="0"/>
          </a:p>
          <a:p>
            <a:r>
              <a:rPr lang="en-US" altLang="nl-NL" dirty="0" err="1"/>
              <a:t>Lekrijden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92164" name="Picture 4" descr="h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1475"/>
            <a:ext cx="4103688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 descr="s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4624387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juk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52" y="0"/>
            <a:ext cx="5129213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4591B31-6960-4B2F-B270-DD178FCC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C6F7-95BC-4533-9D0B-E2B60311E23A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658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81075"/>
            <a:ext cx="7861300" cy="4733925"/>
          </a:xfrm>
        </p:spPr>
        <p:txBody>
          <a:bodyPr/>
          <a:lstStyle/>
          <a:p>
            <a:r>
              <a:rPr lang="en-US" altLang="nl-NL"/>
              <a:t>Dubbel lucht loader</a:t>
            </a:r>
          </a:p>
        </p:txBody>
      </p:sp>
      <p:pic>
        <p:nvPicPr>
          <p:cNvPr id="83975" name="Picture 7" descr="dubbelluch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3284538"/>
            <a:ext cx="2741612" cy="3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dubbelluch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31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dubbelluch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438"/>
            <a:ext cx="4968875" cy="42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42328D-F044-4B9A-8368-DBB3C5C9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6C0F-C48F-4B2D-B5CA-30B10EACE80E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0496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672"/>
            <a:ext cx="4752975" cy="1080120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Gronddruk</a:t>
            </a:r>
            <a:r>
              <a:rPr lang="en-US" altLang="nl-NL" dirty="0"/>
              <a:t> </a:t>
            </a:r>
            <a:r>
              <a:rPr lang="en-US" altLang="nl-NL" dirty="0" err="1"/>
              <a:t>beperken</a:t>
            </a:r>
            <a:endParaRPr lang="nl-NL" altLang="nl-NL" dirty="0"/>
          </a:p>
        </p:txBody>
      </p:sp>
      <p:pic>
        <p:nvPicPr>
          <p:cNvPr id="93188" name="Picture 4" descr="untitledgrfj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trty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37" y="2636912"/>
            <a:ext cx="4897438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95CA11-BE45-4CC2-BD5D-2D1F5F67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F46-D6E1-42DC-AB1C-8848D35EBC33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187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v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81" y="2780928"/>
            <a:ext cx="6948487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7" descr="banden-grondverzet-web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8" y="116632"/>
            <a:ext cx="5328716" cy="35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066C0C9-D59E-43FE-9664-9A72E35B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EEDC-82C1-4665-9C2D-32B3005E8160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360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768752" cy="936104"/>
          </a:xfrm>
        </p:spPr>
        <p:txBody>
          <a:bodyPr/>
          <a:lstStyle/>
          <a:p>
            <a:r>
              <a:rPr lang="en-US" altLang="nl-NL" dirty="0" err="1"/>
              <a:t>Bijpompen</a:t>
            </a:r>
            <a:r>
              <a:rPr lang="en-US" altLang="nl-NL" dirty="0"/>
              <a:t> </a:t>
            </a:r>
            <a:r>
              <a:rPr lang="en-US" altLang="nl-NL" dirty="0" err="1"/>
              <a:t>banden</a:t>
            </a:r>
            <a:endParaRPr lang="nl-NL" altLang="nl-NL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611561" y="1196975"/>
            <a:ext cx="6264696" cy="2808089"/>
          </a:xfrm>
        </p:spPr>
        <p:txBody>
          <a:bodyPr>
            <a:normAutofit/>
          </a:bodyPr>
          <a:lstStyle/>
          <a:p>
            <a:r>
              <a:rPr lang="en-US" altLang="nl-NL" dirty="0" err="1"/>
              <a:t>Niet</a:t>
            </a:r>
            <a:r>
              <a:rPr lang="en-US" altLang="nl-NL" dirty="0"/>
              <a:t> </a:t>
            </a:r>
            <a:r>
              <a:rPr lang="en-US" altLang="nl-NL" dirty="0" err="1"/>
              <a:t>bijpompen</a:t>
            </a:r>
            <a:r>
              <a:rPr lang="en-US" altLang="nl-NL" dirty="0"/>
              <a:t> </a:t>
            </a:r>
            <a:r>
              <a:rPr lang="en-US" altLang="nl-NL" dirty="0" err="1"/>
              <a:t>als</a:t>
            </a:r>
            <a:r>
              <a:rPr lang="en-US" altLang="nl-NL" dirty="0"/>
              <a:t> de band </a:t>
            </a:r>
            <a:r>
              <a:rPr lang="en-US" altLang="nl-NL" dirty="0" err="1"/>
              <a:t>lek</a:t>
            </a:r>
            <a:r>
              <a:rPr lang="en-US" altLang="nl-NL" dirty="0"/>
              <a:t> </a:t>
            </a:r>
            <a:r>
              <a:rPr lang="en-US" altLang="nl-NL" dirty="0" err="1"/>
              <a:t>lijkt</a:t>
            </a:r>
            <a:r>
              <a:rPr lang="en-US" altLang="nl-NL" dirty="0"/>
              <a:t> ( </a:t>
            </a:r>
            <a:r>
              <a:rPr lang="en-US" altLang="nl-NL" dirty="0" err="1"/>
              <a:t>explosiegevaar</a:t>
            </a:r>
            <a:r>
              <a:rPr lang="en-US" altLang="nl-NL" dirty="0"/>
              <a:t> )</a:t>
            </a:r>
          </a:p>
          <a:p>
            <a:r>
              <a:rPr lang="en-US" altLang="nl-NL" dirty="0" err="1"/>
              <a:t>Luchtslang</a:t>
            </a:r>
            <a:r>
              <a:rPr lang="en-US" altLang="nl-NL" dirty="0"/>
              <a:t> 3 </a:t>
            </a:r>
            <a:r>
              <a:rPr lang="en-US" altLang="nl-NL" dirty="0" err="1"/>
              <a:t>mtr</a:t>
            </a:r>
            <a:endParaRPr lang="en-US" altLang="nl-NL" dirty="0"/>
          </a:p>
          <a:p>
            <a:r>
              <a:rPr lang="en-US" altLang="nl-NL" dirty="0" err="1"/>
              <a:t>Maximale</a:t>
            </a:r>
            <a:r>
              <a:rPr lang="en-US" altLang="nl-NL" dirty="0"/>
              <a:t> </a:t>
            </a:r>
            <a:r>
              <a:rPr lang="en-US" altLang="nl-NL" dirty="0" err="1"/>
              <a:t>druk</a:t>
            </a:r>
            <a:endParaRPr lang="en-US" altLang="nl-NL" dirty="0"/>
          </a:p>
          <a:p>
            <a:r>
              <a:rPr lang="en-US" altLang="nl-NL" dirty="0" err="1"/>
              <a:t>Niet</a:t>
            </a:r>
            <a:r>
              <a:rPr lang="en-US" altLang="nl-NL" dirty="0"/>
              <a:t> </a:t>
            </a:r>
            <a:r>
              <a:rPr lang="en-US" altLang="nl-NL" dirty="0" err="1"/>
              <a:t>naast</a:t>
            </a:r>
            <a:r>
              <a:rPr lang="en-US" altLang="nl-NL" dirty="0"/>
              <a:t> </a:t>
            </a:r>
            <a:r>
              <a:rPr lang="en-US" altLang="nl-NL" dirty="0" err="1"/>
              <a:t>zijkant</a:t>
            </a:r>
            <a:r>
              <a:rPr lang="en-US" altLang="nl-NL" dirty="0"/>
              <a:t> band </a:t>
            </a:r>
            <a:r>
              <a:rPr lang="en-US" altLang="nl-NL" dirty="0" err="1"/>
              <a:t>staan</a:t>
            </a:r>
            <a:r>
              <a:rPr lang="en-US" altLang="nl-NL" dirty="0"/>
              <a:t> maar </a:t>
            </a:r>
            <a:r>
              <a:rPr lang="en-US" altLang="nl-NL" dirty="0" err="1"/>
              <a:t>naast</a:t>
            </a:r>
            <a:r>
              <a:rPr lang="en-US" altLang="nl-NL" dirty="0"/>
              <a:t> </a:t>
            </a:r>
            <a:r>
              <a:rPr lang="en-US" altLang="nl-NL" dirty="0" err="1"/>
              <a:t>loopvlak</a:t>
            </a:r>
            <a:endParaRPr lang="en-US" altLang="nl-NL" dirty="0"/>
          </a:p>
          <a:p>
            <a:r>
              <a:rPr lang="en-US" altLang="nl-NL" dirty="0" err="1"/>
              <a:t>Geen</a:t>
            </a:r>
            <a:r>
              <a:rPr lang="en-US" altLang="nl-NL" dirty="0"/>
              <a:t> </a:t>
            </a:r>
            <a:r>
              <a:rPr lang="en-US" altLang="nl-NL" dirty="0" err="1"/>
              <a:t>collega’s</a:t>
            </a:r>
            <a:r>
              <a:rPr lang="en-US" altLang="nl-NL" dirty="0"/>
              <a:t> in de </a:t>
            </a:r>
            <a:r>
              <a:rPr lang="en-US" altLang="nl-NL" dirty="0" err="1"/>
              <a:t>buurt</a:t>
            </a:r>
            <a:endParaRPr lang="en-US" altLang="nl-NL" dirty="0"/>
          </a:p>
          <a:p>
            <a:r>
              <a:rPr lang="en-US" altLang="nl-NL" dirty="0"/>
              <a:t>Kraken band </a:t>
            </a:r>
            <a:r>
              <a:rPr lang="en-US" altLang="nl-NL" dirty="0" err="1"/>
              <a:t>kans</a:t>
            </a:r>
            <a:r>
              <a:rPr lang="en-US" altLang="nl-NL" dirty="0"/>
              <a:t> op </a:t>
            </a:r>
            <a:r>
              <a:rPr lang="en-US" altLang="nl-NL" dirty="0" err="1"/>
              <a:t>explosie</a:t>
            </a:r>
            <a:endParaRPr lang="nl-NL" altLang="nl-NL" dirty="0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7913"/>
            <a:ext cx="45005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akl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3313"/>
            <a:ext cx="4284662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37" y="2708275"/>
            <a:ext cx="2264663" cy="19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5582F3-48E7-4EC1-A2FA-F617DB71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E43F-1857-454B-B0F8-0A1783507B92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769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568801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6" y="188913"/>
            <a:ext cx="32289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913"/>
            <a:ext cx="28892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8" descr="bsm_kl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3825"/>
            <a:ext cx="3276600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535D599-9C5C-465C-BA05-2C6CFD56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B590-1E94-4DB9-B9DF-8DF27DD04FE7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42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7"/>
            <a:ext cx="7910512" cy="1080119"/>
          </a:xfrm>
        </p:spPr>
        <p:txBody>
          <a:bodyPr/>
          <a:lstStyle/>
          <a:p>
            <a:r>
              <a:rPr lang="en-US" altLang="nl-NL" dirty="0" err="1"/>
              <a:t>Tandwielpomp</a:t>
            </a:r>
            <a:r>
              <a:rPr lang="en-US" altLang="nl-NL" dirty="0"/>
              <a:t> </a:t>
            </a:r>
            <a:endParaRPr lang="nl-NL" altLang="nl-NL" dirty="0"/>
          </a:p>
        </p:txBody>
      </p:sp>
      <p:pic>
        <p:nvPicPr>
          <p:cNvPr id="24582" name="Picture 6" descr="37060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940425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253_0_f55f77da-fd1f-49c8-b6dc-e340afab53fb_250_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70" y="288622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355A12-5934-453D-9C1F-8937B896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5410-5435-40BB-BA89-1CDF45E314B3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5703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4464496" cy="1568152"/>
          </a:xfrm>
        </p:spPr>
        <p:txBody>
          <a:bodyPr>
            <a:normAutofit/>
          </a:bodyPr>
          <a:lstStyle/>
          <a:p>
            <a:r>
              <a:rPr lang="en-US" altLang="nl-NL" dirty="0"/>
              <a:t>Montage </a:t>
            </a:r>
            <a:r>
              <a:rPr lang="en-US" altLang="nl-NL" dirty="0" err="1"/>
              <a:t>wielen</a:t>
            </a:r>
            <a:endParaRPr lang="nl-NL" altLang="nl-NL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268760"/>
            <a:ext cx="3312294" cy="4446240"/>
          </a:xfrm>
        </p:spPr>
        <p:txBody>
          <a:bodyPr/>
          <a:lstStyle/>
          <a:p>
            <a:r>
              <a:rPr lang="en-US" altLang="nl-NL" dirty="0" err="1"/>
              <a:t>Zware</a:t>
            </a:r>
            <a:r>
              <a:rPr lang="en-US" altLang="nl-NL" dirty="0"/>
              <a:t> </a:t>
            </a:r>
            <a:r>
              <a:rPr lang="en-US" altLang="nl-NL" dirty="0" err="1"/>
              <a:t>wielen</a:t>
            </a:r>
            <a:endParaRPr lang="en-US" altLang="nl-NL" dirty="0"/>
          </a:p>
          <a:p>
            <a:r>
              <a:rPr lang="en-US" altLang="nl-NL" dirty="0" err="1"/>
              <a:t>Ondersteunen</a:t>
            </a:r>
            <a:r>
              <a:rPr lang="en-US" altLang="nl-NL" dirty="0"/>
              <a:t> </a:t>
            </a:r>
          </a:p>
          <a:p>
            <a:r>
              <a:rPr lang="en-US" altLang="nl-NL" dirty="0" err="1"/>
              <a:t>Momentsleutel</a:t>
            </a:r>
            <a:r>
              <a:rPr lang="en-US" altLang="nl-NL" dirty="0"/>
              <a:t>            </a:t>
            </a:r>
            <a:r>
              <a:rPr lang="en-US" altLang="nl-NL" sz="1400" dirty="0"/>
              <a:t>( </a:t>
            </a:r>
            <a:r>
              <a:rPr lang="en-US" altLang="nl-NL" sz="1400" dirty="0" err="1"/>
              <a:t>kruislings</a:t>
            </a:r>
            <a:r>
              <a:rPr lang="en-US" altLang="nl-NL" sz="1400" dirty="0"/>
              <a:t> )</a:t>
            </a:r>
          </a:p>
          <a:p>
            <a:r>
              <a:rPr lang="en-US" altLang="nl-NL" dirty="0" err="1"/>
              <a:t>Natrekken</a:t>
            </a:r>
            <a:r>
              <a:rPr lang="en-US" altLang="nl-NL" dirty="0"/>
              <a:t>  </a:t>
            </a:r>
            <a:endParaRPr lang="nl-NL" altLang="nl-NL" dirty="0"/>
          </a:p>
        </p:txBody>
      </p:sp>
      <p:pic>
        <p:nvPicPr>
          <p:cNvPr id="84997" name="Picture 5" descr="2127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521970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1" y="3933056"/>
            <a:ext cx="36861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866E9D3-6219-42E1-ADEA-750A9A6B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F1F2-656B-4BF0-BD56-6356B8B40200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9042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Bedrijfsfilm over het maken van pompen</a:t>
            </a:r>
          </a:p>
        </p:txBody>
      </p:sp>
      <p:pic>
        <p:nvPicPr>
          <p:cNvPr id="4" name="Onlinemedia 3" title="HYLU Bedrijfsfilm 2014">
            <a:hlinkClick r:id="" action="ppaction://media"/>
            <a:extLst>
              <a:ext uri="{FF2B5EF4-FFF2-40B4-BE49-F238E27FC236}">
                <a16:creationId xmlns:a16="http://schemas.microsoft.com/office/drawing/2014/main" id="{BB91D9F3-28E2-4CFB-B5C7-914703B3628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313" y="1825625"/>
            <a:ext cx="7700962" cy="435133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C8D869-2DD1-420B-9A3D-0D3ACEA4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ABB7-5A40-41DA-9AAE-E7F7821E4449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4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gear-pum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74913"/>
            <a:ext cx="5113338" cy="43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zrp-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508635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A17887-B870-4997-8430-4AC94DFB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C092-5E33-4F34-8960-2B71CC857811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Schottenpomp </a:t>
            </a:r>
            <a:endParaRPr lang="nl-NL" altLang="nl-NL"/>
          </a:p>
        </p:txBody>
      </p:sp>
      <p:pic>
        <p:nvPicPr>
          <p:cNvPr id="25605" name="Picture 5" descr="imagesCAPD30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37" y="2936081"/>
            <a:ext cx="3529012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vanepumpmov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468153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ABAE18-AC93-40AF-90A2-0F29AB0A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995C-9805-4717-A58D-AFF4FDB96C0B}" type="datetime1">
              <a:rPr lang="nl-NL" smtClean="0"/>
              <a:t>13-1-2021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0198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8066E9F-4323-4ADC-B527-8E5F1C9046B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718</Words>
  <Application>Microsoft Office PowerPoint</Application>
  <PresentationFormat>Diavoorstelling (4:3)</PresentationFormat>
  <Paragraphs>310</Paragraphs>
  <Slides>71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Garamond</vt:lpstr>
      <vt:lpstr>Rockwell</vt:lpstr>
      <vt:lpstr>Kantoorthema</vt:lpstr>
      <vt:lpstr>Hydrauliek en aandrijving</vt:lpstr>
      <vt:lpstr>Hydrauliek</vt:lpstr>
      <vt:lpstr>Eenvoudig systeem</vt:lpstr>
      <vt:lpstr>Krachten overbrengen</vt:lpstr>
      <vt:lpstr>Iets complexer systeem</vt:lpstr>
      <vt:lpstr>Hydraulische pompen </vt:lpstr>
      <vt:lpstr>Tandwielpomp </vt:lpstr>
      <vt:lpstr>PowerPoint-presentatie</vt:lpstr>
      <vt:lpstr>Schottenpomp </vt:lpstr>
      <vt:lpstr>Plunjerpomp </vt:lpstr>
      <vt:lpstr>PowerPoint-presentatie</vt:lpstr>
      <vt:lpstr>PowerPoint-presentatie</vt:lpstr>
      <vt:lpstr>Meerdere pompen aan elkaar</vt:lpstr>
      <vt:lpstr>Schema pompen minigraver</vt:lpstr>
      <vt:lpstr>Load sensing</vt:lpstr>
      <vt:lpstr>Stuurschuiven </vt:lpstr>
      <vt:lpstr>Werking :</vt:lpstr>
      <vt:lpstr>Neutraal stand</vt:lpstr>
      <vt:lpstr>Stand: cilinder uit</vt:lpstr>
      <vt:lpstr>Stand: cilinder in</vt:lpstr>
      <vt:lpstr>Bediening </vt:lpstr>
      <vt:lpstr>Servo bediening</vt:lpstr>
      <vt:lpstr>Cilinders </vt:lpstr>
      <vt:lpstr>Afdichting cilinders</vt:lpstr>
      <vt:lpstr>Hydraulisch motoren</vt:lpstr>
      <vt:lpstr>Hydrostatische aandrijving</vt:lpstr>
      <vt:lpstr>Tank </vt:lpstr>
      <vt:lpstr>Filters </vt:lpstr>
      <vt:lpstr>Filters vervangen</vt:lpstr>
      <vt:lpstr>Oliekoelers </vt:lpstr>
      <vt:lpstr>Slangen en koppelingen</vt:lpstr>
      <vt:lpstr>Snel koppeling slangen</vt:lpstr>
      <vt:lpstr>Regelkleppen  </vt:lpstr>
      <vt:lpstr>Overdrukklep </vt:lpstr>
      <vt:lpstr>PowerPoint-presentatie</vt:lpstr>
      <vt:lpstr>  Slangbreukventiel </vt:lpstr>
      <vt:lpstr>Accumulator </vt:lpstr>
      <vt:lpstr> Symbolen</vt:lpstr>
      <vt:lpstr>Centrale doorvoer HGM</vt:lpstr>
      <vt:lpstr>Componenten minigraver</vt:lpstr>
      <vt:lpstr>Schema HGM</vt:lpstr>
      <vt:lpstr>Onderhoud aan hydraulieksysteem</vt:lpstr>
      <vt:lpstr>Aandrijving </vt:lpstr>
      <vt:lpstr>Rijmotor rups</vt:lpstr>
      <vt:lpstr>Rijmotor mobiel</vt:lpstr>
      <vt:lpstr>Tussenbak mobiel ( met tussenassen )</vt:lpstr>
      <vt:lpstr>Zwenkmotor </vt:lpstr>
      <vt:lpstr>Aandrijf assen </vt:lpstr>
      <vt:lpstr>Differentieel </vt:lpstr>
      <vt:lpstr>Planetaire eindaandrijving</vt:lpstr>
      <vt:lpstr>PowerPoint-presentatie</vt:lpstr>
      <vt:lpstr>Powershift </vt:lpstr>
      <vt:lpstr>PowerPoint-presentatie</vt:lpstr>
      <vt:lpstr>Koppelomvormer </vt:lpstr>
      <vt:lpstr>PowerPoint-presentatie</vt:lpstr>
      <vt:lpstr>Rupsen </vt:lpstr>
      <vt:lpstr>Slijtdelen rupsen</vt:lpstr>
      <vt:lpstr>Rupsen vervangen</vt:lpstr>
      <vt:lpstr>PowerPoint-presentatie</vt:lpstr>
      <vt:lpstr>Wielen en banden</vt:lpstr>
      <vt:lpstr>Profielen banden</vt:lpstr>
      <vt:lpstr>Profielen banden</vt:lpstr>
      <vt:lpstr>PowerPoint-presentatie</vt:lpstr>
      <vt:lpstr>PowerPoint-presentatie</vt:lpstr>
      <vt:lpstr>PowerPoint-presentatie</vt:lpstr>
      <vt:lpstr>Gronddruk beperken</vt:lpstr>
      <vt:lpstr>PowerPoint-presentatie</vt:lpstr>
      <vt:lpstr>Bijpompen banden</vt:lpstr>
      <vt:lpstr>PowerPoint-presentatie</vt:lpstr>
      <vt:lpstr>Montage wielen</vt:lpstr>
      <vt:lpstr>Bedrijfsfilm over het maken van pompen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Hydrauliek en aandrijving</dc:title>
  <dc:creator>Hans Mulder</dc:creator>
  <cp:lastModifiedBy>Hans Mulder</cp:lastModifiedBy>
  <cp:revision>1</cp:revision>
  <dcterms:created xsi:type="dcterms:W3CDTF">2021-01-13T12:23:26Z</dcterms:created>
  <dcterms:modified xsi:type="dcterms:W3CDTF">2021-01-13T12:34:23Z</dcterms:modified>
</cp:coreProperties>
</file>